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image/jpeg" Extension="jpg"/>
  <Default ContentType="image/x-emf" Extension="emf"/>
  <Default ContentType="application/vnd.openxmlformats-package.relationships+xml" Extension="rels"/>
  <Default ContentType="application/vnd.openxmlformats-officedocument.presentationml.printerSettings" Extension="bin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FF"/>
    <a:srgbClr val="0000FF"/>
    <a:srgbClr val="3366CC"/>
    <a:srgbClr val="0066CC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520" y="-3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4C2B9-4464-2E49-A621-ADE4400B0DA7}" type="datetimeFigureOut">
              <a:rPr lang="de-DE" smtClean="0"/>
              <a:t>30.01.14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A869F-9B01-CD4B-A45B-19594FC607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65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869F-9B01-CD4B-A45B-19594FC6079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32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F3086-B2A8-42E5-9FED-B63F94F35611}" type="datetimeFigureOut">
              <a:rPr lang="de-DE" smtClean="0"/>
              <a:pPr/>
              <a:t>30.01.14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1576F-46B1-47E2-8A64-F43B2B816EB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emf"/><Relationship Id="rId8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 ?><Relationships xmlns="http://schemas.openxmlformats.org/package/2006/relationships"><Relationship Id="rId11" Target="../media/image17.jpg" Type="http://schemas.openxmlformats.org/officeDocument/2006/relationships/image"/><Relationship Id="rId12" Target="../media/image18.jpg" Type="http://schemas.openxmlformats.org/officeDocument/2006/relationships/image"/><Relationship Id="rId13" Target="../media/image19.jpg" Type="http://schemas.openxmlformats.org/officeDocument/2006/relationships/image"/><Relationship Id="rId14" Target="../media/image20.jpg" Type="http://schemas.openxmlformats.org/officeDocument/2006/relationships/image"/><Relationship Id="rId15" Target="../media/image21.jpg" Type="http://schemas.openxmlformats.org/officeDocument/2006/relationships/image"/><Relationship Id="rId16" Target="../media/image7.jpeg" Type="http://schemas.openxmlformats.org/officeDocument/2006/relationships/image"/><Relationship Id="rId17" Target="../media/image22.jpg" Type="http://schemas.openxmlformats.org/officeDocument/2006/relationships/image"/><Relationship Id="rId18" Target="../media/image23.jpeg" Type="http://schemas.openxmlformats.org/officeDocument/2006/relationships/image"/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Relationship Id="rId3" Target="../media/image9.jpeg" Type="http://schemas.openxmlformats.org/officeDocument/2006/relationships/image"/><Relationship Id="rId4" Target="../media/image10.jpeg" Type="http://schemas.openxmlformats.org/officeDocument/2006/relationships/image"/><Relationship Id="rId5" Target="../media/image11.jpeg" Type="http://schemas.openxmlformats.org/officeDocument/2006/relationships/image"/><Relationship Id="rId6" Target="../media/image12.jpeg" Type="http://schemas.openxmlformats.org/officeDocument/2006/relationships/image"/><Relationship Id="rId7" Target="../media/image13.jpg" Type="http://schemas.openxmlformats.org/officeDocument/2006/relationships/image"/><Relationship Id="rId8" Target="../media/image14.jpg" Type="http://schemas.openxmlformats.org/officeDocument/2006/relationships/image"/><Relationship Id="rId9" Target="../media/image15.jpg" Type="http://schemas.openxmlformats.org/officeDocument/2006/relationships/image"/><Relationship Id="rId10" Target="../media/image16.jpg" Type="http://schemas.openxmlformats.org/officeDocument/2006/relationships/image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27.jpg"/><Relationship Id="rId20" Type="http://schemas.openxmlformats.org/officeDocument/2006/relationships/image" Target="../media/image33.jpg"/><Relationship Id="rId10" Type="http://schemas.openxmlformats.org/officeDocument/2006/relationships/image" Target="../media/image28.jpg"/><Relationship Id="rId11" Type="http://schemas.openxmlformats.org/officeDocument/2006/relationships/image" Target="../media/image29.jpg"/><Relationship Id="rId12" Type="http://schemas.openxmlformats.org/officeDocument/2006/relationships/image" Target="../media/image2.jpeg"/><Relationship Id="rId13" Type="http://schemas.openxmlformats.org/officeDocument/2006/relationships/image" Target="../media/image7.jpeg"/><Relationship Id="rId14" Type="http://schemas.openxmlformats.org/officeDocument/2006/relationships/image" Target="../media/image5.jpeg"/><Relationship Id="rId15" Type="http://schemas.openxmlformats.org/officeDocument/2006/relationships/image" Target="../media/image1.jpeg"/><Relationship Id="rId16" Type="http://schemas.openxmlformats.org/officeDocument/2006/relationships/image" Target="../media/image30.jpg"/><Relationship Id="rId17" Type="http://schemas.openxmlformats.org/officeDocument/2006/relationships/image" Target="../media/image31.jpg"/><Relationship Id="rId18" Type="http://schemas.openxmlformats.org/officeDocument/2006/relationships/image" Target="../media/image16.jpg"/><Relationship Id="rId19" Type="http://schemas.openxmlformats.org/officeDocument/2006/relationships/image" Target="../media/image32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Relationship Id="rId4" Type="http://schemas.openxmlformats.org/officeDocument/2006/relationships/image" Target="../media/image12.jpeg"/><Relationship Id="rId5" Type="http://schemas.openxmlformats.org/officeDocument/2006/relationships/image" Target="../media/image24.jpeg"/><Relationship Id="rId6" Type="http://schemas.openxmlformats.org/officeDocument/2006/relationships/image" Target="../media/image25.jpeg"/><Relationship Id="rId7" Type="http://schemas.openxmlformats.org/officeDocument/2006/relationships/image" Target="../media/image6.emf"/><Relationship Id="rId8" Type="http://schemas.openxmlformats.org/officeDocument/2006/relationships/image" Target="../media/image2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https://tools.web.de/thumbnails/dT1hSFIwY0Rvdkx6TmpMV3hwZG1VdVpHeGhiaTVqYVc1bGRHbGpMbVJsTDIxaGFXd3ZZMnhwWlc1MEwybHVkR1Z5Ym1Gc0wyRjBkR0ZqYUcxbGJuUXZaRzkzYm14dllXUXZkR0YwZERCZk1WODNMUzB0ZEcxaGFURXpOR001WXpSbVlqWXlaVGt6TXpRN2FuTmxjM05wYjI1cFpEMUZNVVJDTmpRNU9UTkJOVU5CUkRFNFF6TkNRMFEzT1RjeU9FVkdSREF3TmkxdU1TNWljekEzWVQ5elpXeGxZM1JwYjI0OWRHWnZiREV4WVROallqbGtOelU1TkRRd1ptVV8mdz04MDAmaD02MDAmcT03NSZ0PTEzOTA3NDg2NDU_"/>
          <p:cNvPicPr>
            <a:picLocks noChangeAspect="1" noChangeArrowheads="1"/>
          </p:cNvPicPr>
          <p:nvPr/>
        </p:nvPicPr>
        <p:blipFill>
          <a:blip r:embed="rId2" cstate="print"/>
          <a:srcRect l="9377" t="14982" r="10792" b="17029"/>
          <a:stretch>
            <a:fillRect/>
          </a:stretch>
        </p:blipFill>
        <p:spPr bwMode="auto">
          <a:xfrm>
            <a:off x="11212" y="8316416"/>
            <a:ext cx="1809594" cy="827584"/>
          </a:xfrm>
          <a:prstGeom prst="rect">
            <a:avLst/>
          </a:prstGeom>
          <a:noFill/>
        </p:spPr>
      </p:pic>
      <p:pic>
        <p:nvPicPr>
          <p:cNvPr id="3078" name="Picture 6" descr="logo_LiteraTeens"/>
          <p:cNvPicPr>
            <a:picLocks noChangeAspect="1" noChangeArrowheads="1"/>
          </p:cNvPicPr>
          <p:nvPr/>
        </p:nvPicPr>
        <p:blipFill>
          <a:blip r:embed="rId3" cstate="print"/>
          <a:srcRect l="23086" t="28751" r="29088" b="44342"/>
          <a:stretch>
            <a:fillRect/>
          </a:stretch>
        </p:blipFill>
        <p:spPr bwMode="auto">
          <a:xfrm>
            <a:off x="764704" y="-14932"/>
            <a:ext cx="2088232" cy="1233955"/>
          </a:xfrm>
          <a:prstGeom prst="rect">
            <a:avLst/>
          </a:prstGeom>
          <a:noFill/>
        </p:spPr>
      </p:pic>
      <p:pic>
        <p:nvPicPr>
          <p:cNvPr id="3074" name="Picture 2" descr="http://www.cicero.de/sites/default/files/field/image/30647594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l="11203" b="13764"/>
          <a:stretch>
            <a:fillRect/>
          </a:stretch>
        </p:blipFill>
        <p:spPr bwMode="auto">
          <a:xfrm>
            <a:off x="0" y="1187625"/>
            <a:ext cx="6858000" cy="7165303"/>
          </a:xfrm>
          <a:prstGeom prst="rect">
            <a:avLst/>
          </a:prstGeom>
          <a:noFill/>
        </p:spPr>
      </p:pic>
      <p:pic>
        <p:nvPicPr>
          <p:cNvPr id="3080" name="Picture 8" descr="http://www.wissenswerkstatt.at/wp-content/uploads/1078835_50397746.jpg"/>
          <p:cNvPicPr>
            <a:picLocks noChangeAspect="1" noChangeArrowheads="1"/>
          </p:cNvPicPr>
          <p:nvPr/>
        </p:nvPicPr>
        <p:blipFill>
          <a:blip r:embed="rId5" cstate="print"/>
          <a:srcRect t="7209" r="2876" b="6167"/>
          <a:stretch>
            <a:fillRect/>
          </a:stretch>
        </p:blipFill>
        <p:spPr bwMode="auto">
          <a:xfrm>
            <a:off x="5517232" y="0"/>
            <a:ext cx="1340768" cy="1195821"/>
          </a:xfrm>
          <a:prstGeom prst="rect">
            <a:avLst/>
          </a:prstGeom>
          <a:noFill/>
        </p:spPr>
      </p:pic>
      <p:sp>
        <p:nvSpPr>
          <p:cNvPr id="7" name="Rechteck 6"/>
          <p:cNvSpPr/>
          <p:nvPr/>
        </p:nvSpPr>
        <p:spPr>
          <a:xfrm>
            <a:off x="3212976" y="323528"/>
            <a:ext cx="194421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bg2"/>
                </a:solidFill>
              </a:rPr>
              <a:t>... präsentieren ihre</a:t>
            </a:r>
          </a:p>
          <a:p>
            <a:pPr algn="ctr"/>
            <a:r>
              <a:rPr lang="de-DE" sz="1600" b="1" dirty="0" smtClean="0">
                <a:solidFill>
                  <a:schemeClr val="bg2"/>
                </a:solidFill>
              </a:rPr>
              <a:t>Projekte 2011-2014</a:t>
            </a:r>
          </a:p>
        </p:txBody>
      </p:sp>
      <p:pic>
        <p:nvPicPr>
          <p:cNvPr id="2" name="Picture 2" descr="https://tools.web.de/thumbnails/dT1hSFIwY0Rvdkx6TmpMV3hwZG1VdVpHeGhiaTVqYVc1bGRHbGpMbVJsTDIxaGFXd3ZZMnhwWlc1MEwybHVkR1Z5Ym1Gc0wyRjBkR0ZqYUcxbGJuUXZaRzkzYm14dllXUXZkR0YwZERCZk1WOHhMUzB0ZEcxaGFURXpOR001WXpSbVlqWXlaVGt6TXpRN2FuTmxjM05wYjI1cFpEMUZNVVJDTmpRNU9UTkJOVU5CUkRFNFF6TkNRMFEzT1RjeU9FVkdSREF3TmkxdU1TNWljekEzWVQ5elpXeGxZM1JwYjI0OWRHWnZiREV4WVROallqbGtOelU1TkRRd1ptVV8mdz04MDAmaD02MDAmcT03NSZ0PTEzOTA3NDg2NDU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" y="0"/>
            <a:ext cx="799667" cy="1187624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0" y="4355976"/>
            <a:ext cx="3429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FFFF"/>
                </a:solidFill>
              </a:rPr>
              <a:t>Schüler schreiben für Schüler</a:t>
            </a:r>
          </a:p>
          <a:p>
            <a:pPr marL="285750" indent="-285750">
              <a:buFont typeface="Wingdings" charset="2"/>
              <a:buChar char="Ø"/>
            </a:pPr>
            <a:r>
              <a:rPr lang="de-DE" dirty="0">
                <a:solidFill>
                  <a:srgbClr val="FFFFFF"/>
                </a:solidFill>
              </a:rPr>
              <a:t>Rezensionen und Berichte </a:t>
            </a:r>
            <a:endParaRPr lang="de-DE" dirty="0" smtClean="0">
              <a:solidFill>
                <a:srgbClr val="FFFFFF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de-DE" dirty="0" smtClean="0">
                <a:solidFill>
                  <a:srgbClr val="FFFFFF"/>
                </a:solidFill>
              </a:rPr>
              <a:t>Schreibkonferenzen</a:t>
            </a:r>
          </a:p>
          <a:p>
            <a:pPr marL="285750" indent="-285750">
              <a:buFont typeface="Wingdings" charset="2"/>
              <a:buChar char="Ø"/>
            </a:pPr>
            <a:r>
              <a:rPr lang="de-DE" dirty="0" smtClean="0">
                <a:solidFill>
                  <a:srgbClr val="FFFFFF"/>
                </a:solidFill>
              </a:rPr>
              <a:t>Know-how-Transfer</a:t>
            </a:r>
          </a:p>
          <a:p>
            <a:endParaRPr lang="de-DE" dirty="0" smtClean="0">
              <a:solidFill>
                <a:srgbClr val="FFFFFF"/>
              </a:solidFill>
            </a:endParaRPr>
          </a:p>
          <a:p>
            <a:r>
              <a:rPr lang="de-DE" b="1" dirty="0" smtClean="0">
                <a:solidFill>
                  <a:srgbClr val="FFFFFF"/>
                </a:solidFill>
              </a:rPr>
              <a:t>Schüler gegen das Vergessen</a:t>
            </a:r>
          </a:p>
          <a:p>
            <a:pPr marL="285750" indent="-285750">
              <a:buFont typeface="Wingdings" charset="2"/>
              <a:buChar char="Ø"/>
            </a:pPr>
            <a:r>
              <a:rPr lang="de-DE" dirty="0" smtClean="0">
                <a:solidFill>
                  <a:srgbClr val="FFFFFF"/>
                </a:solidFill>
              </a:rPr>
              <a:t>Lesungen und Filme</a:t>
            </a:r>
          </a:p>
          <a:p>
            <a:pPr marL="285750" indent="-285750">
              <a:buFont typeface="Wingdings" charset="2"/>
              <a:buChar char="Ø"/>
            </a:pPr>
            <a:r>
              <a:rPr lang="de-DE" dirty="0" smtClean="0">
                <a:solidFill>
                  <a:srgbClr val="FFFFFF"/>
                </a:solidFill>
              </a:rPr>
              <a:t>Zeitzeugengespräche</a:t>
            </a:r>
          </a:p>
          <a:p>
            <a:pPr marL="285750" indent="-285750">
              <a:buFont typeface="Wingdings" charset="2"/>
              <a:buChar char="Ø"/>
            </a:pPr>
            <a:r>
              <a:rPr lang="de-DE" dirty="0" smtClean="0">
                <a:solidFill>
                  <a:srgbClr val="FFFFFF"/>
                </a:solidFill>
              </a:rPr>
              <a:t>Stadtrundgänge</a:t>
            </a:r>
          </a:p>
          <a:p>
            <a:endParaRPr lang="de-DE" dirty="0">
              <a:solidFill>
                <a:srgbClr val="FFFFFF"/>
              </a:solidFill>
            </a:endParaRPr>
          </a:p>
          <a:p>
            <a:r>
              <a:rPr lang="de-DE" b="1" dirty="0" smtClean="0">
                <a:solidFill>
                  <a:srgbClr val="FFFFFF"/>
                </a:solidFill>
              </a:rPr>
              <a:t>Schüler lernen durch Engagement</a:t>
            </a:r>
          </a:p>
          <a:p>
            <a:pPr marL="285750" indent="-285750">
              <a:buFont typeface="Wingdings" charset="2"/>
              <a:buChar char="Ø"/>
            </a:pPr>
            <a:r>
              <a:rPr lang="de-DE" dirty="0" smtClean="0">
                <a:solidFill>
                  <a:srgbClr val="FFFFFF"/>
                </a:solidFill>
              </a:rPr>
              <a:t>Juniorbotschafter</a:t>
            </a:r>
          </a:p>
          <a:p>
            <a:pPr marL="285750" indent="-285750">
              <a:buFont typeface="Wingdings" charset="2"/>
              <a:buChar char="Ø"/>
            </a:pPr>
            <a:r>
              <a:rPr lang="de-DE" dirty="0" smtClean="0">
                <a:solidFill>
                  <a:srgbClr val="FFFFFF"/>
                </a:solidFill>
              </a:rPr>
              <a:t>Moderatorenteams</a:t>
            </a:r>
          </a:p>
          <a:p>
            <a:pPr marL="285750" indent="-285750">
              <a:buFont typeface="Wingdings" charset="2"/>
              <a:buChar char="Ø"/>
            </a:pPr>
            <a:r>
              <a:rPr lang="de-DE" dirty="0" smtClean="0">
                <a:solidFill>
                  <a:srgbClr val="FFFFFF"/>
                </a:solidFill>
              </a:rPr>
              <a:t>Jugendliche Kulturvermittler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717032" y="1331640"/>
            <a:ext cx="3140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FFFFFF"/>
                </a:solidFill>
              </a:rPr>
              <a:t>Kulturelle Praxis und gesellschaftliches Engagement </a:t>
            </a:r>
          </a:p>
        </p:txBody>
      </p:sp>
      <p:pic>
        <p:nvPicPr>
          <p:cNvPr id="11" name="Bild 10" descr="Logo WODA.pdf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4" b="9124"/>
          <a:stretch/>
        </p:blipFill>
        <p:spPr>
          <a:xfrm>
            <a:off x="3717032" y="6744692"/>
            <a:ext cx="1546159" cy="2396811"/>
          </a:xfrm>
          <a:prstGeom prst="rect">
            <a:avLst/>
          </a:prstGeom>
        </p:spPr>
      </p:pic>
      <p:pic>
        <p:nvPicPr>
          <p:cNvPr id="3076" name="Picture 4" descr="http://ls.cabacos.de/app/so.asp?o=/_obj/BFED553A-6FE7-48B1-A234-D45390EAA382/inline/banner_Lu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57192" y="5632291"/>
            <a:ext cx="1700808" cy="3511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5" name="Picture 17" descr="  Abstrakt, Kunst, Farben wallpapers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10000"/>
          </a:blip>
          <a:srcRect l="2634" t="13566" r="241" b="61934"/>
          <a:stretch>
            <a:fillRect/>
          </a:stretch>
        </p:blipFill>
        <p:spPr bwMode="auto">
          <a:xfrm>
            <a:off x="0" y="4427984"/>
            <a:ext cx="6858000" cy="1152128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0" y="0"/>
            <a:ext cx="2204864" cy="1259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251520"/>
            <a:ext cx="2204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 err="1" smtClean="0">
                <a:latin typeface="Lucida Handwriting" pitchFamily="66" charset="0"/>
                <a:cs typeface="LilyUPC" pitchFamily="34" charset="-34"/>
              </a:rPr>
              <a:t>MuseumsGuides</a:t>
            </a:r>
            <a:endParaRPr lang="de-DE" dirty="0" smtClean="0">
              <a:latin typeface="Lucida Handwriting" pitchFamily="66" charset="0"/>
            </a:endParaRPr>
          </a:p>
          <a:p>
            <a:pPr algn="ctr"/>
            <a:r>
              <a:rPr lang="de-DE" dirty="0" smtClean="0">
                <a:latin typeface="Adobe Gothic Std B" pitchFamily="34" charset="-128"/>
                <a:ea typeface="Adobe Gothic Std B" pitchFamily="34" charset="-128"/>
              </a:rPr>
              <a:t>Kulturvermittler</a:t>
            </a:r>
            <a:endParaRPr lang="de-DE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2056" name="AutoShape 8" descr="data:image/jpeg;base64,/9j/4AAQSkZJRgABAQAAAQABAAD/2wCEAAkGBhQSERQUExIWFRQWFRwXGBgYGRgYHBwZGBwaGBgXGBgYHiYeHB0jHBkcHy8gIycpLCwsFR4xNTAqNSYrLCkBCQoKDgwOGg8PGiwkHyQpLCwsLCwsLCwsLCwsLCwsLCwsLCwsLCwsLCwsKSwsLCwsLCwsLCwsLCwsLCwsLCwsLP/AABEIALcBEwMBIgACEQEDEQH/xAAcAAABBQEBAQAAAAAAAAAAAAAEAAEDBQYCBwj/xABKEAABAwIEAwQGBwYFAgMJAAABAgMRACEEEjFBBQZRImFxgRMUMpGh0SNCU5KxwfAHM1Jy0uEVJGKCshazNKLxQ0RUY3OjwsPT/8QAGQEAAwEBAQAAAAAAAAAAAAAAAAECAwQF/8QAKREAAgICAgECBQUBAAAAAAAAAAECESExAxJBBFETQmFxgSIyM0Ohkf/aAAwDAQACEQMRAD8A9vWsAEkgACSTYADUk1inf2jJezeqglAVlDqhZUalsbp2zGx2EXovnPix/cJ3Er8Don8z5VkwK7OHgT/VI5+TlrCC3+LvLPadX5KI+AgVH6659ov76vnUMU4FdtL2Oa2TeuufaL++r50vXXPtF/fV86iiniikFsl9dc+0X99Xzp/XHPtF/fV86iiniikFsl9cc+0X99Xzp/XHPtF/fV86iApRRSC2SjGOfaL++r50/rjn2i/vq+dRAU8UqQyX1xz7Rf31fOkMY59ov76vnUcUoopAS+uOfaL+8r50vXHPtF/eV86jilFFILJfW3PtF/eV86Xrjn2i/vK+dRRTxRSCyT1tz7Rf3lfOl6259ov7yvnUdKKKQWSetufaL+8r50/rbn2i/vK+dRU9FILJPW3PtF/eV86Xrbn2i/vK+dRxSopBZJ6459ov7yvnS9bc+0X95XzqOKUUUgsk9cX9ov7yvnS9bc+0X95XzqOKVFILJPW3PtF/eV86Xrbn2i/vK+dR0qKQWSetufaL+8r506ca4NHF/eV86gUsAXIA7zFDOcUZTq82PFafnSfXyNWaHA80OoPaPpE9+vkfnWswHEEPJzIPiNwehFeVL5jw4/8AbJPhmV+Arvh/7QGcO6CkrVNiAhUEHxiuXlhxtWmrNoSktnrdKuW3AoAi4IkeB0pVxHSebcXdzvuqP8ZHkDA+AoXLU+NH0rn/ANRX/I1FXsR0ee9jRTxTxTxTEc08V1FPFAHIFPFPFPFIDmKeKenimA0U8U8U8UgOQKeKeKeKLA5ilFDY3ijbVlqgxMXJ+Fd4bHIWjODA17UC0kTrA03qXOKdWV1eyeKQFZ7i3HiFZWnW4O4IUfCINVWD5mLbqVrdKilUhJKYI3mVd8RlrGfqIxdGkeJs28UorJnn+5PogZ0CSr2ibSSIjawqDifMrri0pbCkdkSMwBzbnMJsLRprSfqYeA+DI2cUNieIttglS0iNpE+6a8/LrzhAW4I7UAkq6TZRvP5Ul4OQqVqJBjsjJtNiBWb9U/CLXD7s3TPHWVZRnIUpQEQYExBKh2QL+VWj2GUiApJEiRXmzXCkKT2klVt1Ej4mnc4m8SUhxYSBlAzGABACQNhYe6pj6ia3kb4o+D0JSgNTEXM0KvizI1dQN/aH5V59lJgT2iYMm/heiClNzmBCR11m1hqfKqfqX7C+Cj0ZSIMGuYrJYjmlxxwKQopSAnshJIskAzIkiQd6P4FiHFvhbiyEkKGVXZTORQHcL/GqXqVi0L4JfxUOLxAbQpatEiTHSmdx7aRmLiY8Qe7QeNZ/mLmFKmy23m7UScsDKZO972vFbS5IpbM1BtkfNuPQ422ATCu3peLpT1Gsz5Vmlj0bJWO0UgkAnXxIrriGNCw2kAjIjL4mSZHvonEQEGRpPhFcEpOWZHUko4QHhXCskGJAnfrfUmgeDPqW8A6kFAzAgDLNjF7nUE+VE4ATKhOWwk9ReNSNCLVFgSoOAgLjMZsYiP17hU0Oz6D5f5kbcw7akhUXSJiewoom1r5ZpVmuS3h6k1cm6x7nF99KpKIcaPpHP51f8jUQFT4wfSOfzq/5Goor108HnsaKcCnp4oA5iniuopRQA0U8U8U8UANFKKFw/F2V54dSAgSSbA62BOun4VmOOc1HOoNvAIGmWx0vrBN+lZS5oxWy1xyZrX8QlAlagkd5iq13mZu+RKnCOggee/wrDjHrXKkhSyTMqFra3V8q6DbihcgSoCBKj4mbD3VzS9TJ/tRsuJLZpsbx963sNgjMI7RIkp7xqD00NV2C5wU3JJ9ItQghRlIA0IykmZnppVMOFJiDJJI1PkbD8aPBCeyBlBtCRWTnN7Zp1ivBxxPjbz0HIm1pyhPfYmVVE3h1rSMywLaCVEfen8KndRAsJJJ/9IPdUrRlRbQFKcCJytoJgHQkmEgT1NTlvI9LAC7w32cxWvtWkwNtrdKlawaQRASI7p2FHHBqAGcEKSLpJGvflkddDXbeBW44020UgqX2jGaEgEqIneAYqaodgOJVl7QJIBBMRt4aVCpZJzFO2qu+DpWk4vwFLLYIU4skwQSI62SkAVUpYIVKQL9dv0Pxq5RccMlSvKIEqA7OdJO4F1e4SaK9CSLkje4ynzCoPwrV8uYMIaKwILiyTG+UJT+UVR8ec+mXbcD3AXqulRUrF2/VQAtMN5gkkhJ84m1hoaOwnKS1AKUW05kgxC1xIm903oMKNgNzG+/jW/U3BI6GPdar4YKTaZPJJxWDzDFM5FKTYkKKZiJgxb9b0ziFdj2vw1FFcRVLy+npFfiaFcxBt3Vm9lmvwHLTBbQpTZJUhJMuOakAm2aKy3G20oddbR2UpVATeAB5+NbLC8ZYQ02FPtghCZlQtYaiaymO9E868oH6qnDYiADF++499b8vVRVGXHbbsrMINTM5ROh092l6M9dU8hIVGVAyptECdJiT1vQ6UpAsf9O/TWjmuHgSjMBEyRMWncxrHxrmbXk2BPVUyZSJG+potLGYiQINr9B3VEtlSfqzbxqbCOBSTbKQklIOW52FxQ2BxiF6gRtsNpiikAFMzFu7p86CxqfYyECR2hmSbyRaO6rBp9GVIKkAxB9q35ampsdG45NRGCaH8/8A3FU1E8quJ9Vbgg3Xf/eqlQMCxn7xf86v+RqIVNjB9Iv+dX/I1HFeqtHAxop4p4p4pgNFPFOBWY5t5oS0PRNq+kJhUagfwj/UZ8hUSmoq2NRbdIN4zzM2xKR23NMo0B/1H8hfwrLN84YiVZDnUuxsCkRMZdkxPfNVDWFUskuGB/CP/wAj+VFgBIiwn2dhJ2A1NcM+SU/sdMYKIOGlqUCpffCdRY3k9e6Kl9UTmTAudT7Rv1mi8HgHXVtoQnMVfWnKlAAnMqLx4VJhsPmWU5faITAkHWLRef7VnRYxYIGmnX5VIlKlLS2lKlLVJCUgaJEk5lEAR31ccxcHbwoShtAzQQtW6iABKibm8++rHk3Ayh58i9m0765VK+Ee+qrKXvX+i9/yY5WGKXCFpgzBEyJg7ix8avuCcuemK1uKV6IZUpSkhMqMlRKkwqIAtI1qu4k6PWFgnRavzrTYLmPDYfCNt5lKdK1LUEgmNQJJgaAb01Skr1YvlZQPYcJUUpBhKjE9JIFzc1ouVuHpDC3soClrCJ3IQmTPmr4Vk8S/Kif4ifiZ3tUznNryWksoWlCETokZpVckkz1prEkweVQVxf8AfL3hZN6teU1pC3VrKUhDaoJIF1dka9xNZB/ig9onMSe1O/f0qJzF5gBlUT4VMsuxrCNXzRxFDiEpbdBOa+Uz74qlS7ESLxuRVWw04ASEgAkakT7qQWorKM0R/p+Nppzn2dijHqqNLhOdAhtLYa9nN2ioxJUToE/ntVfiseHFlemYyQNtrTVR/hp3UokjcRffeoThF5bpg6pkgAwRIIv11pOeKGo5stH+IZI1+HvpL49iFnMXHFSeqvG8WoJ7hmU+0Lp07Wo6RRuFwmUkWIixy/Akk0lJ+BtIDCiYJkkybwNNc0mQZ61046nKnKRMQoC95V4z2Y06VYOtEJBFtQZgW+G9QNhACr6GbK7pMe/40nYYKJb6tkJKTqTJ922lWmJxBSUhKR9ICD7I1ixKRpUGJZASQCO68gG/vovFoWstWECCcu0+PdR9xkKW1lWwO0Hz1ij2mFg9oghRkqKpk9CBHWusPhnbmUAi4hMxrrfWL+dcr4k0oJR6y3OYyOzv46VLoaI/QlJCrKGaNyINo8BTuN9rQG+wt1FTLZWu2YFBJAsmes6Re1PhuGOgHtCAZmAIG8fl41JQI46vMbARaI2N6BgFwJUSLBRB65uvmNa6464EFSXFqJKgRcSIHcP1eqfE8VZt+9Kv4idPCDSoLPaeSXB6k1rq5/3F0qh5BxDauHskEwc/X7Rc699KrEG4sfSL/nV/yNRAVPi/3i/51f8AI1FFeqng4GhopE9a6iqzmVYThlk7FJHiFpIPvvSbpWCWS09GehrGc7KaDiDCQtKSVqgAhMCMytYiag5k53Qprsy2SMmabQJiEgE6bg/OguUeGB55kHttuulNjqEpSogdBCgPOuKXM5RyjpjxpPDOcJgVuBSm4KUStZINkRtG5JAv1q4wPBUepv4tQBWE+iSdwCpJV+Q99c4XjjTOGxbZnO8vKkAWCQTqem0D8Kp3uYHAz6BKvoiZIAEqJvc66gRHxrLLNMGu5Reaawz7i1oQbIEkDooxNzJjTpWb4LxRLL6XSCoIVmgQCf0aonUKMAACPPziu3G1BGebRB239+/Sn9BX5NFx3mYYlYUUZdYBMm9zNu7aqtzjrhQW0LXkJkpSVASN1QROlD/4cQJJFiNBvF7q7+6igymwmYiYk/BNOxFe2tRUSoakESfA/GiUtLUTBAvFgTAOhB866CwCmEXAjYXvtHSjPWElRTKEqOyjrEAR7qX5CgAsBISVkmTe/QxoJOptU6MCNMg0nQzPnAolLV5JgzFoHlvUeGSp7EFpDfpCIzErIA6ztF/fSKOTgwmb31Og0HnSZUlOvaJsAST32FF4zheVa21JvuNvfvI3oFhbz+J9WZGUi619NJnuFvEmlVOqDZYB1KEaEX6Rae+q/wBOorUrLPYjWN52/Vq1PF+XgywCFqVlgKUqNDaQBpe3nWR4hji0hakyVEhKbixVoY61pJOOyYtPQR60Cr2kJIMdpW/wO9FSswDBEmLdLggz1rR8p8nt4dsLWkLfUJUpQkpkeyJ0PU61HzKw2hYMpBUDI6GIBjafjFN8bUezEppukZ58HJ2l5RNz2dhO4NPwnhzjwlDbhBmVEwJ81fgKfDYUYjEsszCDmWozAOW4A8pPur0ZtoJACQAAIAGwo4+Pu/oE59TzPEIKOwUkKBvrIJm5qqQ+2gL9IkEhW6e0QIG/uittzYR6ZAymVJM7Axpce73VkeG4IOY9oLBLYXJTBUSdtrpkR3AGolGpUVGVqy04fyziMSgKCUMpOmebg6QgXHnFR4hYSsAK0gbR2bW32+NelKbkQdDY7a940rzP/DZWsAjKFESZJgE38a15IKCREJOVme5l4ypZ9EkkAWVG+lrbDp40Rg+U0rSlS1BAkaRMZwkkzpbN7hRuG4cC+pR2VYbRA+Zq9Rw/MCc0QbBNgI08dN++udbyasq+FYAsEpQ4VpMSkkGJLnaEbDKkED+OdqtHECJCojVIm9R4vChTyFWsCLbTFQYvgbJK1KuSJF4/Ohv2Q0jGKbdxGJ7Q1XcmLQYM9Yj9SKssPy+0hILgKjqZkfZ7WgfvNaseC8toWhK1E6WvGlGucLbSnML5hBk5pEd/hSTrwDRsOQyz6i1kQcuZ2NRb0rnfSorkzCBGCaSBABX/ANxdKqsVBeLH0i/51f8AI1FFTYofSL/nV+JqOK9FHExoqk5zUBhFTupI+M/lV7Fefc84ha8SGz2W20BQ/wBRVqfeMo/lNRySqJUVbK3h2DfUv/LO+jVEqVlChl2Sc1pKoA6mg08YdKQJ7QKypSeyczgSFG0ATl0HWrbjDbmDZLKXWz6RGZeSSQLAAmYI127+lU2CAgEAE6k6ASdB8PfXFdnTVDMYRSva01H9xr+FEhAAIF46f2+dRr4iM4bIOYgnoIvbvmDUmBU44t0AQhtEwNAJACiepJPuobSCgkqyaZRIkAmJteAK4xWN9G3mMlIywEwJKu/41ZcucrrxWJWpQV6JpHQLKiE6IQYzGxMT0qsHCRinm2pXlCgV5UKUQiJJ7IN9r6E0nPZXXR0GFKaSstqSlYOXMe/UGdqO4RhF4nEFtKiG0e0bGbAm/dIA8fGtBze3lS0htBQhKSEhaCgggAQCLFMeYjvq74By8cMyCcn0pCzrnzKAgEm0R8aaabWcCzTPPOIsqw7ziYkIJ1tIEkT5R51f8gcs5Wxin0S452kFQkhGgN+v4GhcRgEL4g4jIAfSZQO8wLDxv516E5wxtklLYgG+pNxbcmNNB1q4U+SiJX0s804stKHHAmwzqCZEaSRM3HnWm5I4YlpiZCnV9p0gGyjfJJF4/OgX0pdxpR/E6E+J9k3juNbziEZ7dPmPwApw/l/6Ev4zzrmxCziFaWSIgxaDGp9rajuQODlCX3ikAuOZQZkwjXyk/Dupcxn/ADBuBCU/hWu4ezlwbHfKtNc0mfdHvo/tX3D+sreP4ULw7g6JzDxF/C8R51hMMhDayp8kNApCoBUQJ1AAJnvrd8xLUMOvKYNh5EgEe6sXw5B9IqVKTKkiZE3UEwO+59xp89WTxaNvwriKXkBSUuJG3pBBI6mTMnvqn5vCSpoKGoV+W9W2G5jYefU005nWMxMAwAlWUyfG3lVPzknttHeFR7xNazf6CI/vK7lTgrRxinCkEhtRTvBkSTO97dK3MVleTGlB5yZ/dK6bqSa1dTwaY+XaMXz4VB1iJiFaeI2oblTDzi21QQQ2qZtsRHvNH88BWdkpAMBWvjr8fjQnKS1etJ6Ftf4T+Me+on/J+UXH9huAK88KUnNc+0oiB3mL16KBXm/pkydAJ663vFXz6RPF5OeHM9szMde+2tWwIiBvr51RsulKyMogKMdqIEyB7rUeg20T4BR8fPr51zKjdkjqE+k77Rfv0rtx6Ad/CgnngD1vcR8JItXAC1EgNgiNpJgamwmI/PSKT+gIH4Xi/o05dMxtO06AedSuPp9GshICose8bU7SciUoU2ApIEdgzJHSL0UllwrSA2RPVCoi9wfKkOjWckFRwLRJMyv/ALi6erPllChhkAjdf1SPrqpUwI8UPpF/zq/E1GBXbxla/wCdX/I0w1jfWu9STRxtNPI0Vj+eBDzCoFkq94Un5/E1rnn0oBUtQSkaqUQAJsLmvPub+NNPvN+jXnQlJBgEXJBJk6iANtqz5ZpRyVxxdlTxF4uKUpckqMqMC95qvbwLrqFISL59NBlHaPxqbEPnL9Edt7jwsfD3VYO8bSwsDDwoFoB0qQg9o+0EgiYB3F7VwPkXg6kvcJ/6WWlo4xTaoUkBJ7GUAkCTeZ2/9a1GP5TThsC8rOk5koWoejg58yL5iZAEqEjY++vXzah3AowoQQ7Cbz2SEqTB8TFarnrDxgMuSJLabKOxFo026Uu3avuXVJ/Ys+EcDbZbQpKE5ksyFQZnITMzGpql/Z3hIZdcSEEqUAbKJhImCQL+1Nu+tRjHAhhUgpIaUNZFkH5b1Vfs/RGCBkdpajp0ygVPysfzIz/N/HEP4gNJSQWVqQpQ37QTl9mZGXvFxetjxR3DpSG8UQW4ASXUkpJiJzZYB753rDcY4UEY9tsLlTjvpCOhWuYnpYxpWt5vxDcJSt5KReylITMqRETfQK0q5LCJT2Zfh3DgOMrSlOVLa1EJvbKMw8rD4VvXsEXFZg6UmIslK0mCf4063615pwTnNr/EVvuShCys7qyhQgA5QSTEaVb4r9oeED6nWwsksrTORUFXZKMwJAgZdSN6JJ2gi1RHwnhiTxIpkKyOOGdASkK2Btf3Vqse26FH6AeiSJzZ5VpPs5b3tGb5V5hwDm9TOI9OsBU5syUkD2tYtYybVfP/ALUlKUuGARaEqXoE+1dKBmBMa6edU7UrRKpqmV/G8Ss4hWZsJMCbztYjxEGvQ8SzkQhI9lKbeAEV4ziH3XVqducyiq47zbrA08hV45zXjVNoaDaEpQLKS2qTEmSSdZ6Vp2dqRNKmjV8x4pIw6pUL5Y77g2B7qwLOLaL6pSr0qQn0KpgFRcbUoCNwkKN/4ak4pi8Y+AXiVAaDsIidZCYk2qqfw6kvISCpKipKgEknTqRI2JHhvVOXbZKj10b3lhbnp3wWGUNBShnRmzqIVIz5zmNjJPWaD5z4oj0raRqgGTpdUEATrpWPClJdfJLmb21LUsqCpkkpUB1kEd4mjjw8lKTmGZSRYyYmD0nf40/iOqoXRXdllwjnFGHWpSkKVmRl7JEi4O+1qtD+0hsgFLCyCJuoD3iDFZ5XAZTdcmZHZI/CDSTwqM0E+Sd/NVJTlHSG4p7J+Oc2DEBCwjLAKYJJ13mB0rjlfjqW8UjPARlUhSjIAlJuaFxHDybIJAjSAPfO9Rp4ZCVKOaRoZTtNJybeh9VVG54tzewlshDqFkgiAVSJBEiEmSOlYdrizK5OcGNITGxmRE900Gnh4KQvtZrbwJ6xUnDcEhKV9rNIOX2YMkTG+tqU5yexwikGs8UaH11abAGwv0o8cyNgTK40Nt+8RVIy+iSMxSrIoDsqtaCNNYrt/FtlkDMYUZgJUDc7dmNhWVsvAVj+OoKgpN0kbzrvEeWtdtcyhs+yYUCR2T7Nwb5uoIqqCEZTlKygzfLbbu7q7W4n6MBSiANAAZTcx3a/GmBYP84szJQq246/eopv9pIAs2e45Rb/AM1Y/FNNlRJS5HcN9DQaUWJyqgCfjaYpUFnvnKfMHpcI2uCJKxcCZDi0n8KVUX7O3EnhzJvMuTPX0rk/Gnq6FZzhnkn1l1ZfPo3lBRAuDnc9kDVMQL9B41RYfmzEKeCEKQCrsjP7EzuonMNhrWZ47zW607i2W1EekfczaXAcXCZO1/fVe3j4RmygKBg5pGmvhtWXZx0Ny7bLzmPmF5xx1jEKCQCApCPZ7JNzqbnv6VQOtrCkhCYF7xY217/73oFnCuFcnRXbO5ylUXT8e4CaNKVltGTNIVcTc6EGY07tNamVt22QO46pHaDdjEyREkRaDATNq7LiVCVQCRBv3QdLC5qI8UiUuIUg6A3G8qA/WnlUuF4hmy+1e5tMkamTvGoqGmNMseElKHULVJQlQMAAmO4n8+/y2/MvP7WIU02G1ejS6FuWAzBN4TJnWdYmvO0ATlzEnNKRERMwFGfd0tR2AxRIgjKSBEzaSRBV+janB08lXjBouN/tFfxbSkBhCEEAmFLUQAZ1Ko1B+rtQGD5rxzbSWkPltCQYCQhJub9oCTc9aDbwhQCmUmwFxG57+/8ACuy6AUgm+trD4d/4V19YpEW2yBwOuFS3VqWb3UVKPZmBmOtTI4UkXMg9bJ92p1/KnWyALgwNjO2sjWn4TOIUsNtFWVBWcqdEjVRPfFDpbBJsExPDEke3raJk2HcKOYYQJCUDaOyo2G9++gsc6G0le6dI6qgfrzq34FgXHcI5iXFpSBPo0qIClhNlqSO4yO+D3SnJIai2R4RCBqjfNAQDrp+FFByMsJWbzbIIB86qOI8VU03IEmyZI9ncHvsPiKseRsAl9xYdWrOUZkDYi4UqdZ0IGkXvsnLqCjYW2okAHzk/KktyLkJA2Kl6+RFRvpDZXP1ZkzumZgeVC8kYI415bjt20D2ZIBUdEzqABfaTHfTlKgUbCXsxiAg3ga++Tb9Gq7FtP5kDKBKoCkntJzSDbe2+1anmnChn0YCchyxBTlFgLgi1pqgwzmZ5uFAwHFazJShUCOs/nQpJqxNVgbg/C0krbaccXKTp2pBmSezba9OpCgQAu0QNNhbQA++tRy/h/QsoCCSTCllMXXorNF7ZSLzEHSs9xxQD6iDr2iBeFH2gYtrt30lK9lONA2OxBbZCi6sqAHsqAzHoJHnRXCMz6U9hxJKZJKjB7kqzQe6s4GfT4tpClAp1NiNO0RG3T31tGnTk+jCIClCbSCmOlhrHkYmk5MKM+/hgHLW1m5Plea4QRlBnSdTM+Wnw3o7Hql3Mr+BIIToTA7UgSSfdY1myslxpqYClxM6Am89KG/IFs3DgENEgd4A74kiRVSyEpKgNycu3tf6u7pWxWJAmBlGWJyjKkGABvtWUchKlyCoBUqPS94vBpDB18WyGQJUU5RNgNptrpTcND70lCeykEk7DU6yPGq/FwFryyQNDYfn+ordcIWE4dCROQpvAAuYzaxeZ+FFWF0ZoFTUAiUqEidOyYPuP6vU+MxY7MAGBtG0Wv+NF8YQgtN7D0hA8VCSDPfVY+wgtXJBEwQBfS0k/qaNBsDxOIWoBKZ1gDrPhrr5zRmH5dUoHO8hmYhJC1HunICB76l4G3DiiQOyns766nx0Hvo555cjby6SKcV5Ymz0DkXhK0YFpJKSQXLgm8urO4nelRXJeIJwTR1uvb/5i6VUI8J5jJONxKR/8Q9qQIhxZ199A+vyAFEkakXEQIHjrNWfN/DoxGIcQrMDiXbWBHbVtMm9pi9Z5x3MZOtTSZNB7fFlApv7MxItBi3wq+w/FD6RIsAq4OosO1fUkfmPGs1gMKpxWUGBubm3gLmtCeBKQUht1OYAqhacqoiJkTaRvFZzUQJsMtRcOZLeUSM1jIvYiJvGsb99QuYZxoqyoUpq8iRcK1yx3fOouItPswstmFJIVluJ8U+RqPCcSWUOLEyAJ7EiZi5GliRf/ANYp7HYPhG3UdqDsD1NpHwHwq5Xi1Z0iFAEDvE6yYNt/dVO5iXYhIUnMMxgWy3uALgW26GiGHUqKQVErTElOigNBe/f1EnpRKN5BOi9w7vad9IoyLoSP4swmf9s/DrRPA8AhzEocdd9GwlJUZm6hJSk20JiZ2moeH4EehedBJlxI8ArOoyP9oj+9encn8HLeFEpUFOXIKZEGAnf+E77zVKVQNYq2eVYpSyhU3MGSm46Eg6Xmtpydw9eFwT4KEocfZJzOEQoQuEJSDM5Qr3zBofhfB/T4xTKfZ9IsQVEdlKpN7nQRvW74hhlsYd0kQkMupAKgoZlkAKskGYkDpmNVN5SCOmzxniuHK0BMTK0xFtq9K5gwimuHNsIFmmMri0BJTISmBJGipNxBmDVdyBwwvP5lpBCJVBj+UW7ifhRHPfEsUh1xBUyMOuBlKRn0TMKi172Ok0SzOgWImE4pgFqbVCQodmAZmdNq0/A+W0o4ivDLFmmkglClpKgW0qB1lNgBA1gzrXPLfDU4l4NqSkpnMR3JEwfExVxhEercUxCy0pKSiUntKzJQiM28AX7hSk8glgyGKSSVATMrAJubzBPWtZyJwotYRDkkFT3aEJhXaQmSopzC4O/1RWdYZleigCSfDfcVuuL4VTHDEJbK/SQhSYsZzJUqLXPao5F4CDrJluN44uoBWhaSH1gKUpa7FKVejGeSAAu97kAwKD4LgkLxTF4kqRa0BSFTAjahcet4GHM4BOYZhAKilIUfgPdVhyj/AOLZ7lqPuQqtFojbDOW+WcVgStoltwKV6RJUtV0HMkHspNzqRWSwalStTnaWtSlqJJ0UZAOmgtFeitcTGGUovOrfKoywEpyhJMJiTbtb38axb2GhRyi22gsdJ7+tTHZUlgCHDFkOrQ2pKvV3FJWkLEwkmUqIjYyRtNVnD/SNY1stSc7xSpI+uFH2Y8tdta9G5c50fZaU2pKFNNNFSUmBJtCZmSMyr6mJrhzmguOJ+jwyJUO0lACrkSAvXupN0FWZzjLyi5lWlSSlIGUxI3vHkap8C2FcRZnLlBkjXSSdN7aVsuasK2MUQ0lKkBCYIhV4ggk77+dZrCoCcalRbKUpEEgJkW7UfVkg/Gq8CrII6gYnF+kZW4toqGVCklEEmEoAkggSLzJ6UykElaYiCe/fW34VqSlC8QycOUthuV/SlA7Yki6RA0FUWHw91yRJk+8nvqEy6oy+OXleV/cXAFq9Dw3DFuMtKCjk7OaxBOkhJAOw6R4xWNxPKuIccC0oBSTM50g9xgma3vL77jb+F9JAaa9ogi0AwCka6jrcVctYIW8gvOvKwYQ0IdTmXmGYoWnTtDMkJUFCRYiNelZLH4VQSemU9e75V6fzvx1p9pCEm4emCDcBJ7Q9+hvbSsJjsMFtkpgrgpAncmwufxqYjaAOWyfpJkgBPvIUd60eIwqChlSR2lBRXJIynMQBBGgA1HU1U8ucFfbz5kQlQSZzIN0iIgGd60ON5axTowxYbcPos6lpCSJzLCovG06TVslGx5fwZZYS2YVlUsSnQ9tRkTB3pqL5Y4XiRhW/TNqDkrJBgEStRSLH+GKVMR4JxvgLrmMxAUSEesOkXGvpFGI773g60fg+AtJsEpIiCVZTO9yb7bVW818S/wA3iUgFKRiHDCTFw4qTffW9VLXF1o6nYA6R1/Cs2pMmzaYfBBEZEhNtgOndeo1SJ9IBrAkESdAbbae6qvhmO7GZRUVRYAx5i8Cfyo1PEMySMmbsgEKURBMbaGsWOwrDuEEiOyAZAFrbRp193jVA/wAIU1KmypSYIIECJvmAB07qvW3xAUlM7K2iNTBM2IqNwJg9k5ZgkRGmmmhHdTTAo+GcddYLbjaynKSFQRKkrEKTB1BSCJ6nbWusTw5bryl3hZ17M5dhaL5Y0EGuxggggI0k5SCQqDqFHQjyolrDLHsiTMZQDub6dBJ02roUPcWS/wD8QQjDIw6WyBnC1qJSSohJSBGUQBJgTua0aef3Pq4dlIGg7e2lgsA+6srw7lx19LiwpMJHszcmcoSgR2jra2ldtcAxjhMttJRmUmfStTKNbFWxEHah9FhlrttE44osrcczAKdzZjae2ZVGsTpR3FeZ33/bcm2WBCQRIUQQNZKR7qzHE3FYcKg/SJ1SdhMbRvvO1Q8H4g5iSsLAGUCIzDWepPSrpMm2abhnFHWM/o3CjNrli/neosbjlLKlKWpSlQVEyZ0jW2w8IFUHGsQ4yUBqZVMiCo2gDapuB4XEulRdbcIAEfRqAub6Cigst8HjVIKlIWpJjVMiOvaH6tUuJ4isjtLWZscxUZ6gyb0I9hcjiEoBTJUFWnQSAZ0qdzBzGaSJooLGGJKov+tL9anXiSYnMe8k295oUYNJkJAJvob91SKYA9pUHeVCmIiccTNyT5ii+DqTnUQSQG3Dt9moRahWmGt4N/G9FsspbJ9lAU2Yi1lC2m+vkaAB/TAZjliTfS8VArHe6tDw1zAKbV6dSswbhBSpwkrNyYnKdrW9nvqrHD8N6MrlUyCRksM3RVpjpfepsvrjZG05ciJjvH5mpy/ANtPCnDYJlGeD0CgCSdY+FRlaVA9pZ2+vtrTJBkY6ZvHgaZtyZIme8j8zVgrCIbT2m7xNu8A91/70Kog5VAqCSDoIvMeelIBiyVHs2Pl+U1b4bEHLly7dfjUHB2UlwEqMGwm+p1N9BBo9CkTN4I6fr9Gk7KVEKMOs2EWA38e7urtGCXeYHv8AyFQrxzZPtJSAQLhwkxrZKYF7a7UzfEm1LWlISqGlqklSbhJiykjuvU59h0idvhKluBJUiBEEkxJHhbz61z/h8OFKkpSoXt2vwFB8P482lKkqRE/WClLv4QDpROH4mhJzZLHp+t6VSY7SL7g+KLC5CkWvmKVE9wmLHwq8w/NJBguA73J+PZrCv8VCiYRlB/1X33EdPhTtY5vQlck3IANoNgM4Jp1ILiet8P42FtpUYvOmliRalWX5XKV4VtQcWAc1soMdtVpm/jSp5JweGftNwPoOJYtBEK9OpQ/kXC0nvkKrO4Vhau3GYDY3JA/t+HdXvf7cv2fqxLacYwnM60nK6kCSpoGcwA1KL23BPQV4S8Ft9pCVBG2sXuACfHahkB7eNhAIzhMwd0i0dNb7VZYd4LbzJVlITGa94vBM+zNtN6qsFg3EpnJmQU5gFKAH49DvXWCx8mEphRiVZQVAC5NgBr4a1k17CR0xxpxEhSffa+0RaQKs/WpDTkgaAxv/AAgg+Hh76GfWYUlxKdbKgjMfARJv8BrvyMQlLbgSjKLJNwpKpIkidwfdansYVhVkmZkXgxf8Kt8O2TMnu6DSDteZqn4boBVzhVE7xBO/S1638AHYfC5JMJ6gayYIkzvv5VMtkpJ7Zyg2ufrG+g6yTXLchMlROgufCYrpT06fKPfSsZwp0IQT2lFYCCb6Zk7HeB8adGEAywVX17R7ze3hScf0kRoI3G42qZydiOuvd4UwAmVqBWZMlQSD0CiBbytTuIIsAbnW1tOutdnFBOvtTG2xqY4s2+f9qYiJSSQQEqEIMdLjKR8fjULbYQqDZOvTbe8R41zjcW4JWIyxlFx7RII26AnypP4owZKYImSAR7pvQBy4PRkuIBkSQqwA1M/AQa5QiSgEjNGY3SNhMW/V+tEO4wAAkWjokfVMQKgz5VTCQnL2dJvtbyoA4eeU1CUNSJBJFxe2vxqyUglSs0HQDtRAyxG/d7qgOJUD7MAAGQfhrQOcqdK0kgWzX1O2/SgAjBAlbilJnL2QJiYETaKIcQYUPq5pIkiAZ0nS1DpWSmCDIVOnfpE9N6i4lxBYBiCDbwPUwf1FDGWTBUAYXYRF7Aa2M9KjZQqFeydd9PG9/wC1B4FSgiCQpPgd+ndXQxETBlMXn5e+gQawo9o6dogCdhYanz86dlac2URIExOgM3j9aUOHQqSLgKIiDp336Vyly9gLDoQY9/6igZywkhRBTsbTsJuI7x8ad3F5W5UkEjWDbSdJqFD981hKT16ExfyrjLKVRorUSra0iaBBodC28wKTIzCddLCocUopSYiQnWY3GvdUIcKYhQjxI0FM6+YVmKYy6Sdc1/xFDAi/xkqQnLljNlUSNgL1ZOLhoEkQB361U4ZhKQpIAgiT/eRVoiyCnUEd5m3h1oVgcsKDhIBHYPaielq5bcMSqLT5Xt8vKuOHjKCQmFEnNIk93StDyhyqcZiLpAaTBdUARI/g/mPwBJ6UDPReSeBpGAYzC6kldujiisfBQpVqEJAAAEAWApVIzqvOedv2ONYvM5hljDum5EEtkzM5QRkV1KbHpSpUAeVY39jPFW8w9GhadJS4iD4ZyFbDUb0Aj9nfEm1JUrCxEj94wfePSXpUqVCosf8ApHGpCP8AKqPX6RnQeLmp8dq5xvKGNdCQcIoAHZxnw+17z76alUqK2B3geSsaCM2GUB1zsn/9lafB8quEICWXy5PaSVYcJjcpUHCZ7imlSrSwoucb+zzE29C0qBF3XGp8IRMe/aiDyAU4Y+kbcD8GMq2yjNfL7RBjSd7mlSpWPBRJ5QxhAIY0nVbX9VQOcuYv7A7/AF2/66VKqJB18r4zs/5e8H67Vv8Az99SL5YxcfuT95r+ulSp2FHB5Vxh1YkfzNf11C5yniz/AO7qiLdtrytnpUqLCjtzlHGEAHDk/wC9r+uuf+kcZf8Ay5++1/8A0pUqLCjs8r4wi7B7+21/XXH/AEliwLYcjf22v66elRYUdt8q4wA/Qmf5mvh2q6Vypiovh5/3M9djmtTUqVhQ6eVcWB/4c+Gdvy+vUbP7Nsc+lai3kUqBHpUGANNFUqVAUHM/syxzTYT6MKCdwtu/fc60CeWMZecOfvtf109Kix0CHlHGXhhX32f667b5RxgEegNtDna/rp6VFhQw5Sxv2B83Gz5fvKhf5QxpB/y5m49trSxt9J+opUqGwO8JyljQSDhrAQDnav8A/c7qMa5KxirDDkq2JW1v/upUqLA1PAf2SOGFYpwIG6GyFKPiqIHlNel8O4a2w2G2kBCBoB+J6nvNNSpN2MKpUqVID//Z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58" name="AutoShape 10" descr="data:image/jpeg;base64,/9j/4AAQSkZJRgABAQAAAQABAAD/2wCEAAkGBhQSERQUExIWFRQWFRwXGBgYGRgYHBwZGBwaGBgXGBgYHiYeHB0jHBkcHy8gIycpLCwsFR4xNTAqNSYrLCkBCQoKDgwOGg8PGiwkHyQpLCwsLCwsLCwsLCwsLCwsLCwsLCwsLCwsLCwsKSwsLCwsLCwsLCwsLCwsLCwsLCwsLP/AABEIALcBEwMBIgACEQEDEQH/xAAcAAABBQEBAQAAAAAAAAAAAAAEAAEDBQYCBwj/xABKEAABAwIEAwQGBwYFAgMJAAABAgMRACEEEjFBBQZRImFxgRMUMpGh0SNCU5KxwfAHM1Jy0uEVJGKCshazNKLxQ0RUY3OjwsPT/8QAGQEAAwEBAQAAAAAAAAAAAAAAAAECAwQF/8QAKREAAgICAgECBQUBAAAAAAAAAAECESExAxJBBFETQmFxgSIyM0Ohkf/aAAwDAQACEQMRAD8A9vWsAEkgACSTYADUk1inf2jJezeqglAVlDqhZUalsbp2zGx2EXovnPix/cJ3Er8Don8z5VkwK7OHgT/VI5+TlrCC3+LvLPadX5KI+AgVH6659ov76vnUMU4FdtL2Oa2TeuufaL++r50vXXPtF/fV86iiniikFsl9dc+0X99Xzp/XHPtF/fV86iiniikFsl9cc+0X99Xzp/XHPtF/fV86iApRRSC2SjGOfaL++r50/rjn2i/vq+dRAU8UqQyX1xz7Rf31fOkMY59ov76vnUcUoopAS+uOfaL+8r50vXHPtF/eV86jilFFILJfW3PtF/eV86Xrjn2i/vK+dRRTxRSCyT1tz7Rf3lfOl6259ov7yvnUdKKKQWSetufaL+8r50/rbn2i/vK+dRU9FILJPW3PtF/eV86Xrbn2i/vK+dRxSopBZJ6459ov7yvnS9bc+0X95XzqOKUUUgsk9cX9ov7yvnS9bc+0X95XzqOKVFILJPW3PtF/eV86Xrbn2i/vK+dR0qKQWSetufaL+8r506ca4NHF/eV86gUsAXIA7zFDOcUZTq82PFafnSfXyNWaHA80OoPaPpE9+vkfnWswHEEPJzIPiNwehFeVL5jw4/8AbJPhmV+Arvh/7QGcO6CkrVNiAhUEHxiuXlhxtWmrNoSktnrdKuW3AoAi4IkeB0pVxHSebcXdzvuqP8ZHkDA+AoXLU+NH0rn/ANRX/I1FXsR0ee9jRTxTxTxTEc08V1FPFAHIFPFPFPFIDmKeKenimA0U8U8U8UgOQKeKeKeKLA5ilFDY3ijbVlqgxMXJ+Fd4bHIWjODA17UC0kTrA03qXOKdWV1eyeKQFZ7i3HiFZWnW4O4IUfCINVWD5mLbqVrdKilUhJKYI3mVd8RlrGfqIxdGkeJs28UorJnn+5PogZ0CSr2ibSSIjawqDifMrri0pbCkdkSMwBzbnMJsLRprSfqYeA+DI2cUNieIttglS0iNpE+6a8/LrzhAW4I7UAkq6TZRvP5Ul4OQqVqJBjsjJtNiBWb9U/CLXD7s3TPHWVZRnIUpQEQYExBKh2QL+VWj2GUiApJEiRXmzXCkKT2klVt1Ej4mnc4m8SUhxYSBlAzGABACQNhYe6pj6ia3kb4o+D0JSgNTEXM0KvizI1dQN/aH5V59lJgT2iYMm/heiClNzmBCR11m1hqfKqfqX7C+Cj0ZSIMGuYrJYjmlxxwKQopSAnshJIskAzIkiQd6P4FiHFvhbiyEkKGVXZTORQHcL/GqXqVi0L4JfxUOLxAbQpatEiTHSmdx7aRmLiY8Qe7QeNZ/mLmFKmy23m7UScsDKZO972vFbS5IpbM1BtkfNuPQ422ATCu3peLpT1Gsz5Vmlj0bJWO0UgkAnXxIrriGNCw2kAjIjL4mSZHvonEQEGRpPhFcEpOWZHUko4QHhXCskGJAnfrfUmgeDPqW8A6kFAzAgDLNjF7nUE+VE4ATKhOWwk9ReNSNCLVFgSoOAgLjMZsYiP17hU0Oz6D5f5kbcw7akhUXSJiewoom1r5ZpVmuS3h6k1cm6x7nF99KpKIcaPpHP51f8jUQFT4wfSOfzq/5Goor108HnsaKcCnp4oA5iniuopRQA0U8U8U8UANFKKFw/F2V54dSAgSSbA62BOun4VmOOc1HOoNvAIGmWx0vrBN+lZS5oxWy1xyZrX8QlAlagkd5iq13mZu+RKnCOggee/wrDjHrXKkhSyTMqFra3V8q6DbihcgSoCBKj4mbD3VzS9TJ/tRsuJLZpsbx963sNgjMI7RIkp7xqD00NV2C5wU3JJ9ItQghRlIA0IykmZnppVMOFJiDJJI1PkbD8aPBCeyBlBtCRWTnN7Zp1ivBxxPjbz0HIm1pyhPfYmVVE3h1rSMywLaCVEfen8KndRAsJJJ/9IPdUrRlRbQFKcCJytoJgHQkmEgT1NTlvI9LAC7w32cxWvtWkwNtrdKlawaQRASI7p2FHHBqAGcEKSLpJGvflkddDXbeBW44020UgqX2jGaEgEqIneAYqaodgOJVl7QJIBBMRt4aVCpZJzFO2qu+DpWk4vwFLLYIU4skwQSI62SkAVUpYIVKQL9dv0Pxq5RccMlSvKIEqA7OdJO4F1e4SaK9CSLkje4ynzCoPwrV8uYMIaKwILiyTG+UJT+UVR8ec+mXbcD3AXqulRUrF2/VQAtMN5gkkhJ84m1hoaOwnKS1AKUW05kgxC1xIm903oMKNgNzG+/jW/U3BI6GPdar4YKTaZPJJxWDzDFM5FKTYkKKZiJgxb9b0ziFdj2vw1FFcRVLy+npFfiaFcxBt3Vm9lmvwHLTBbQpTZJUhJMuOakAm2aKy3G20oddbR2UpVATeAB5+NbLC8ZYQ02FPtghCZlQtYaiaymO9E868oH6qnDYiADF++499b8vVRVGXHbbsrMINTM5ROh092l6M9dU8hIVGVAyptECdJiT1vQ6UpAsf9O/TWjmuHgSjMBEyRMWncxrHxrmbXk2BPVUyZSJG+potLGYiQINr9B3VEtlSfqzbxqbCOBSTbKQklIOW52FxQ2BxiF6gRtsNpiikAFMzFu7p86CxqfYyECR2hmSbyRaO6rBp9GVIKkAxB9q35ampsdG45NRGCaH8/8A3FU1E8quJ9Vbgg3Xf/eqlQMCxn7xf86v+RqIVNjB9Iv+dX/I1HFeqtHAxop4p4p4pgNFPFOBWY5t5oS0PRNq+kJhUagfwj/UZ8hUSmoq2NRbdIN4zzM2xKR23NMo0B/1H8hfwrLN84YiVZDnUuxsCkRMZdkxPfNVDWFUskuGB/CP/wAj+VFgBIiwn2dhJ2A1NcM+SU/sdMYKIOGlqUCpffCdRY3k9e6Kl9UTmTAudT7Rv1mi8HgHXVtoQnMVfWnKlAAnMqLx4VJhsPmWU5faITAkHWLRef7VnRYxYIGmnX5VIlKlLS2lKlLVJCUgaJEk5lEAR31ccxcHbwoShtAzQQtW6iABKibm8++rHk3Ayh58i9m0765VK+Ee+qrKXvX+i9/yY5WGKXCFpgzBEyJg7ix8avuCcuemK1uKV6IZUpSkhMqMlRKkwqIAtI1qu4k6PWFgnRavzrTYLmPDYfCNt5lKdK1LUEgmNQJJgaAb01Skr1YvlZQPYcJUUpBhKjE9JIFzc1ouVuHpDC3soClrCJ3IQmTPmr4Vk8S/Kif4ifiZ3tUznNryWksoWlCETokZpVckkz1prEkweVQVxf8AfL3hZN6teU1pC3VrKUhDaoJIF1dka9xNZB/ig9onMSe1O/f0qJzF5gBlUT4VMsuxrCNXzRxFDiEpbdBOa+Uz74qlS7ESLxuRVWw04ASEgAkakT7qQWorKM0R/p+Nppzn2dijHqqNLhOdAhtLYa9nN2ioxJUToE/ntVfiseHFlemYyQNtrTVR/hp3UokjcRffeoThF5bpg6pkgAwRIIv11pOeKGo5stH+IZI1+HvpL49iFnMXHFSeqvG8WoJ7hmU+0Lp07Wo6RRuFwmUkWIixy/Akk0lJ+BtIDCiYJkkybwNNc0mQZ61046nKnKRMQoC95V4z2Y06VYOtEJBFtQZgW+G9QNhACr6GbK7pMe/40nYYKJb6tkJKTqTJ922lWmJxBSUhKR9ICD7I1ixKRpUGJZASQCO68gG/vovFoWstWECCcu0+PdR9xkKW1lWwO0Hz1ij2mFg9oghRkqKpk9CBHWusPhnbmUAi4hMxrrfWL+dcr4k0oJR6y3OYyOzv46VLoaI/QlJCrKGaNyINo8BTuN9rQG+wt1FTLZWu2YFBJAsmes6Re1PhuGOgHtCAZmAIG8fl41JQI46vMbARaI2N6BgFwJUSLBRB65uvmNa6464EFSXFqJKgRcSIHcP1eqfE8VZt+9Kv4idPCDSoLPaeSXB6k1rq5/3F0qh5BxDauHskEwc/X7Rc699KrEG4sfSL/nV/yNRAVPi/3i/51f8AI1FFeqng4GhopE9a6iqzmVYThlk7FJHiFpIPvvSbpWCWS09GehrGc7KaDiDCQtKSVqgAhMCMytYiag5k53Qprsy2SMmabQJiEgE6bg/OguUeGB55kHttuulNjqEpSogdBCgPOuKXM5RyjpjxpPDOcJgVuBSm4KUStZINkRtG5JAv1q4wPBUepv4tQBWE+iSdwCpJV+Q99c4XjjTOGxbZnO8vKkAWCQTqem0D8Kp3uYHAz6BKvoiZIAEqJvc66gRHxrLLNMGu5Reaawz7i1oQbIEkDooxNzJjTpWb4LxRLL6XSCoIVmgQCf0aonUKMAACPPziu3G1BGebRB239+/Sn9BX5NFx3mYYlYUUZdYBMm9zNu7aqtzjrhQW0LXkJkpSVASN1QROlD/4cQJJFiNBvF7q7+6igymwmYiYk/BNOxFe2tRUSoakESfA/GiUtLUTBAvFgTAOhB866CwCmEXAjYXvtHSjPWElRTKEqOyjrEAR7qX5CgAsBISVkmTe/QxoJOptU6MCNMg0nQzPnAolLV5JgzFoHlvUeGSp7EFpDfpCIzErIA6ztF/fSKOTgwmb31Og0HnSZUlOvaJsAST32FF4zheVa21JvuNvfvI3oFhbz+J9WZGUi619NJnuFvEmlVOqDZYB1KEaEX6Rae+q/wBOorUrLPYjWN52/Vq1PF+XgywCFqVlgKUqNDaQBpe3nWR4hji0hakyVEhKbixVoY61pJOOyYtPQR60Cr2kJIMdpW/wO9FSswDBEmLdLggz1rR8p8nt4dsLWkLfUJUpQkpkeyJ0PU61HzKw2hYMpBUDI6GIBjafjFN8bUezEppukZ58HJ2l5RNz2dhO4NPwnhzjwlDbhBmVEwJ81fgKfDYUYjEsszCDmWozAOW4A8pPur0ZtoJACQAAIAGwo4+Pu/oE59TzPEIKOwUkKBvrIJm5qqQ+2gL9IkEhW6e0QIG/uittzYR6ZAymVJM7Axpce73VkeG4IOY9oLBLYXJTBUSdtrpkR3AGolGpUVGVqy04fyziMSgKCUMpOmebg6QgXHnFR4hYSsAK0gbR2bW32+NelKbkQdDY7a940rzP/DZWsAjKFESZJgE38a15IKCREJOVme5l4ypZ9EkkAWVG+lrbDp40Rg+U0rSlS1BAkaRMZwkkzpbN7hRuG4cC+pR2VYbRA+Zq9Rw/MCc0QbBNgI08dN++udbyasq+FYAsEpQ4VpMSkkGJLnaEbDKkED+OdqtHECJCojVIm9R4vChTyFWsCLbTFQYvgbJK1KuSJF4/Ohv2Q0jGKbdxGJ7Q1XcmLQYM9Yj9SKssPy+0hILgKjqZkfZ7WgfvNaseC8toWhK1E6WvGlGucLbSnML5hBk5pEd/hSTrwDRsOQyz6i1kQcuZ2NRb0rnfSorkzCBGCaSBABX/ANxdKqsVBeLH0i/51f8AI1FFTYofSL/nV+JqOK9FHExoqk5zUBhFTupI+M/lV7Fefc84ha8SGz2W20BQ/wBRVqfeMo/lNRySqJUVbK3h2DfUv/LO+jVEqVlChl2Sc1pKoA6mg08YdKQJ7QKypSeyczgSFG0ATl0HWrbjDbmDZLKXWz6RGZeSSQLAAmYI127+lU2CAgEAE6k6ASdB8PfXFdnTVDMYRSva01H9xr+FEhAAIF46f2+dRr4iM4bIOYgnoIvbvmDUmBU44t0AQhtEwNAJACiepJPuobSCgkqyaZRIkAmJteAK4xWN9G3mMlIywEwJKu/41ZcucrrxWJWpQV6JpHQLKiE6IQYzGxMT0qsHCRinm2pXlCgV5UKUQiJJ7IN9r6E0nPZXXR0GFKaSstqSlYOXMe/UGdqO4RhF4nEFtKiG0e0bGbAm/dIA8fGtBze3lS0htBQhKSEhaCgggAQCLFMeYjvq74By8cMyCcn0pCzrnzKAgEm0R8aaabWcCzTPPOIsqw7ziYkIJ1tIEkT5R51f8gcs5Wxin0S452kFQkhGgN+v4GhcRgEL4g4jIAfSZQO8wLDxv516E5wxtklLYgG+pNxbcmNNB1q4U+SiJX0s804stKHHAmwzqCZEaSRM3HnWm5I4YlpiZCnV9p0gGyjfJJF4/OgX0pdxpR/E6E+J9k3juNbziEZ7dPmPwApw/l/6Ev4zzrmxCziFaWSIgxaDGp9rajuQODlCX3ikAuOZQZkwjXyk/Dupcxn/ADBuBCU/hWu4ezlwbHfKtNc0mfdHvo/tX3D+sreP4ULw7g6JzDxF/C8R51hMMhDayp8kNApCoBUQJ1AAJnvrd8xLUMOvKYNh5EgEe6sXw5B9IqVKTKkiZE3UEwO+59xp89WTxaNvwriKXkBSUuJG3pBBI6mTMnvqn5vCSpoKGoV+W9W2G5jYefU005nWMxMAwAlWUyfG3lVPzknttHeFR7xNazf6CI/vK7lTgrRxinCkEhtRTvBkSTO97dK3MVleTGlB5yZ/dK6bqSa1dTwaY+XaMXz4VB1iJiFaeI2oblTDzi21QQQ2qZtsRHvNH88BWdkpAMBWvjr8fjQnKS1etJ6Ftf4T+Me+on/J+UXH9huAK88KUnNc+0oiB3mL16KBXm/pkydAJ663vFXz6RPF5OeHM9szMde+2tWwIiBvr51RsulKyMogKMdqIEyB7rUeg20T4BR8fPr51zKjdkjqE+k77Rfv0rtx6Ad/CgnngD1vcR8JItXAC1EgNgiNpJgamwmI/PSKT+gIH4Xi/o05dMxtO06AedSuPp9GshICose8bU7SciUoU2ApIEdgzJHSL0UllwrSA2RPVCoi9wfKkOjWckFRwLRJMyv/ALi6erPllChhkAjdf1SPrqpUwI8UPpF/zq/E1GBXbxla/wCdX/I0w1jfWu9STRxtNPI0Vj+eBDzCoFkq94Un5/E1rnn0oBUtQSkaqUQAJsLmvPub+NNPvN+jXnQlJBgEXJBJk6iANtqz5ZpRyVxxdlTxF4uKUpckqMqMC95qvbwLrqFISL59NBlHaPxqbEPnL9Edt7jwsfD3VYO8bSwsDDwoFoB0qQg9o+0EgiYB3F7VwPkXg6kvcJ/6WWlo4xTaoUkBJ7GUAkCTeZ2/9a1GP5TThsC8rOk5koWoejg58yL5iZAEqEjY++vXzah3AowoQQ7Cbz2SEqTB8TFarnrDxgMuSJLabKOxFo026Uu3avuXVJ/Ys+EcDbZbQpKE5ksyFQZnITMzGpql/Z3hIZdcSEEqUAbKJhImCQL+1Nu+tRjHAhhUgpIaUNZFkH5b1Vfs/RGCBkdpajp0ygVPysfzIz/N/HEP4gNJSQWVqQpQ37QTl9mZGXvFxetjxR3DpSG8UQW4ASXUkpJiJzZYB753rDcY4UEY9tsLlTjvpCOhWuYnpYxpWt5vxDcJSt5KReylITMqRETfQK0q5LCJT2Zfh3DgOMrSlOVLa1EJvbKMw8rD4VvXsEXFZg6UmIslK0mCf4063615pwTnNr/EVvuShCys7qyhQgA5QSTEaVb4r9oeED6nWwsksrTORUFXZKMwJAgZdSN6JJ2gi1RHwnhiTxIpkKyOOGdASkK2Btf3Vqse26FH6AeiSJzZ5VpPs5b3tGb5V5hwDm9TOI9OsBU5syUkD2tYtYybVfP/ALUlKUuGARaEqXoE+1dKBmBMa6edU7UrRKpqmV/G8Ss4hWZsJMCbztYjxEGvQ8SzkQhI9lKbeAEV4ziH3XVqducyiq47zbrA08hV45zXjVNoaDaEpQLKS2qTEmSSdZ6Vp2dqRNKmjV8x4pIw6pUL5Y77g2B7qwLOLaL6pSr0qQn0KpgFRcbUoCNwkKN/4ak4pi8Y+AXiVAaDsIidZCYk2qqfw6kvISCpKipKgEknTqRI2JHhvVOXbZKj10b3lhbnp3wWGUNBShnRmzqIVIz5zmNjJPWaD5z4oj0raRqgGTpdUEATrpWPClJdfJLmb21LUsqCpkkpUB1kEd4mjjw8lKTmGZSRYyYmD0nf40/iOqoXRXdllwjnFGHWpSkKVmRl7JEi4O+1qtD+0hsgFLCyCJuoD3iDFZ5XAZTdcmZHZI/CDSTwqM0E+Sd/NVJTlHSG4p7J+Oc2DEBCwjLAKYJJ13mB0rjlfjqW8UjPARlUhSjIAlJuaFxHDybIJAjSAPfO9Rp4ZCVKOaRoZTtNJybeh9VVG54tzewlshDqFkgiAVSJBEiEmSOlYdrizK5OcGNITGxmRE900Gnh4KQvtZrbwJ6xUnDcEhKV9rNIOX2YMkTG+tqU5yexwikGs8UaH11abAGwv0o8cyNgTK40Nt+8RVIy+iSMxSrIoDsqtaCNNYrt/FtlkDMYUZgJUDc7dmNhWVsvAVj+OoKgpN0kbzrvEeWtdtcyhs+yYUCR2T7Nwb5uoIqqCEZTlKygzfLbbu7q7W4n6MBSiANAAZTcx3a/GmBYP84szJQq246/eopv9pIAs2e45Rb/AM1Y/FNNlRJS5HcN9DQaUWJyqgCfjaYpUFnvnKfMHpcI2uCJKxcCZDi0n8KVUX7O3EnhzJvMuTPX0rk/Gnq6FZzhnkn1l1ZfPo3lBRAuDnc9kDVMQL9B41RYfmzEKeCEKQCrsjP7EzuonMNhrWZ47zW607i2W1EekfczaXAcXCZO1/fVe3j4RmygKBg5pGmvhtWXZx0Ny7bLzmPmF5xx1jEKCQCApCPZ7JNzqbnv6VQOtrCkhCYF7xY217/73oFnCuFcnRXbO5ylUXT8e4CaNKVltGTNIVcTc6EGY07tNamVt22QO46pHaDdjEyREkRaDATNq7LiVCVQCRBv3QdLC5qI8UiUuIUg6A3G8qA/WnlUuF4hmy+1e5tMkamTvGoqGmNMseElKHULVJQlQMAAmO4n8+/y2/MvP7WIU02G1ejS6FuWAzBN4TJnWdYmvO0ATlzEnNKRERMwFGfd0tR2AxRIgjKSBEzaSRBV+janB08lXjBouN/tFfxbSkBhCEEAmFLUQAZ1Ko1B+rtQGD5rxzbSWkPltCQYCQhJub9oCTc9aDbwhQCmUmwFxG57+/8ACuy6AUgm+trD4d/4V19YpEW2yBwOuFS3VqWb3UVKPZmBmOtTI4UkXMg9bJ92p1/KnWyALgwNjO2sjWn4TOIUsNtFWVBWcqdEjVRPfFDpbBJsExPDEke3raJk2HcKOYYQJCUDaOyo2G9++gsc6G0le6dI6qgfrzq34FgXHcI5iXFpSBPo0qIClhNlqSO4yO+D3SnJIai2R4RCBqjfNAQDrp+FFByMsJWbzbIIB86qOI8VU03IEmyZI9ncHvsPiKseRsAl9xYdWrOUZkDYi4UqdZ0IGkXvsnLqCjYW2okAHzk/KktyLkJA2Kl6+RFRvpDZXP1ZkzumZgeVC8kYI415bjt20D2ZIBUdEzqABfaTHfTlKgUbCXsxiAg3ga++Tb9Gq7FtP5kDKBKoCkntJzSDbe2+1anmnChn0YCchyxBTlFgLgi1pqgwzmZ5uFAwHFazJShUCOs/nQpJqxNVgbg/C0krbaccXKTp2pBmSezba9OpCgQAu0QNNhbQA++tRy/h/QsoCCSTCllMXXorNF7ZSLzEHSs9xxQD6iDr2iBeFH2gYtrt30lK9lONA2OxBbZCi6sqAHsqAzHoJHnRXCMz6U9hxJKZJKjB7kqzQe6s4GfT4tpClAp1NiNO0RG3T31tGnTk+jCIClCbSCmOlhrHkYmk5MKM+/hgHLW1m5Plea4QRlBnSdTM+Wnw3o7Hql3Mr+BIIToTA7UgSSfdY1myslxpqYClxM6Am89KG/IFs3DgENEgd4A74kiRVSyEpKgNycu3tf6u7pWxWJAmBlGWJyjKkGABvtWUchKlyCoBUqPS94vBpDB18WyGQJUU5RNgNptrpTcND70lCeykEk7DU6yPGq/FwFryyQNDYfn+ordcIWE4dCROQpvAAuYzaxeZ+FFWF0ZoFTUAiUqEidOyYPuP6vU+MxY7MAGBtG0Wv+NF8YQgtN7D0hA8VCSDPfVY+wgtXJBEwQBfS0k/qaNBsDxOIWoBKZ1gDrPhrr5zRmH5dUoHO8hmYhJC1HunICB76l4G3DiiQOyns766nx0Hvo555cjby6SKcV5Ymz0DkXhK0YFpJKSQXLgm8urO4nelRXJeIJwTR1uvb/5i6VUI8J5jJONxKR/8Q9qQIhxZ199A+vyAFEkakXEQIHjrNWfN/DoxGIcQrMDiXbWBHbVtMm9pi9Z5x3MZOtTSZNB7fFlApv7MxItBi3wq+w/FD6RIsAq4OosO1fUkfmPGs1gMKpxWUGBubm3gLmtCeBKQUht1OYAqhacqoiJkTaRvFZzUQJsMtRcOZLeUSM1jIvYiJvGsb99QuYZxoqyoUpq8iRcK1yx3fOouItPswstmFJIVluJ8U+RqPCcSWUOLEyAJ7EiZi5GliRf/ANYp7HYPhG3UdqDsD1NpHwHwq5Xi1Z0iFAEDvE6yYNt/dVO5iXYhIUnMMxgWy3uALgW26GiGHUqKQVErTElOigNBe/f1EnpRKN5BOi9w7vad9IoyLoSP4swmf9s/DrRPA8AhzEocdd9GwlJUZm6hJSk20JiZ2moeH4EehedBJlxI8ArOoyP9oj+9encn8HLeFEpUFOXIKZEGAnf+E77zVKVQNYq2eVYpSyhU3MGSm46Eg6Xmtpydw9eFwT4KEocfZJzOEQoQuEJSDM5Qr3zBofhfB/T4xTKfZ9IsQVEdlKpN7nQRvW74hhlsYd0kQkMupAKgoZlkAKskGYkDpmNVN5SCOmzxniuHK0BMTK0xFtq9K5gwimuHNsIFmmMri0BJTISmBJGipNxBmDVdyBwwvP5lpBCJVBj+UW7ifhRHPfEsUh1xBUyMOuBlKRn0TMKi172Ok0SzOgWImE4pgFqbVCQodmAZmdNq0/A+W0o4ivDLFmmkglClpKgW0qB1lNgBA1gzrXPLfDU4l4NqSkpnMR3JEwfExVxhEercUxCy0pKSiUntKzJQiM28AX7hSk8glgyGKSSVATMrAJubzBPWtZyJwotYRDkkFT3aEJhXaQmSopzC4O/1RWdYZleigCSfDfcVuuL4VTHDEJbK/SQhSYsZzJUqLXPao5F4CDrJluN44uoBWhaSH1gKUpa7FKVejGeSAAu97kAwKD4LgkLxTF4kqRa0BSFTAjahcet4GHM4BOYZhAKilIUfgPdVhyj/AOLZ7lqPuQqtFojbDOW+WcVgStoltwKV6RJUtV0HMkHspNzqRWSwalStTnaWtSlqJJ0UZAOmgtFeitcTGGUovOrfKoywEpyhJMJiTbtb38axb2GhRyi22gsdJ7+tTHZUlgCHDFkOrQ2pKvV3FJWkLEwkmUqIjYyRtNVnD/SNY1stSc7xSpI+uFH2Y8tdta9G5c50fZaU2pKFNNNFSUmBJtCZmSMyr6mJrhzmguOJ+jwyJUO0lACrkSAvXupN0FWZzjLyi5lWlSSlIGUxI3vHkap8C2FcRZnLlBkjXSSdN7aVsuasK2MUQ0lKkBCYIhV4ggk77+dZrCoCcalRbKUpEEgJkW7UfVkg/Gq8CrII6gYnF+kZW4toqGVCklEEmEoAkggSLzJ6UykElaYiCe/fW34VqSlC8QycOUthuV/SlA7Yki6RA0FUWHw91yRJk+8nvqEy6oy+OXleV/cXAFq9Dw3DFuMtKCjk7OaxBOkhJAOw6R4xWNxPKuIccC0oBSTM50g9xgma3vL77jb+F9JAaa9ogi0AwCka6jrcVctYIW8gvOvKwYQ0IdTmXmGYoWnTtDMkJUFCRYiNelZLH4VQSemU9e75V6fzvx1p9pCEm4emCDcBJ7Q9+hvbSsJjsMFtkpgrgpAncmwufxqYjaAOWyfpJkgBPvIUd60eIwqChlSR2lBRXJIynMQBBGgA1HU1U8ucFfbz5kQlQSZzIN0iIgGd60ON5axTowxYbcPos6lpCSJzLCovG06TVslGx5fwZZYS2YVlUsSnQ9tRkTB3pqL5Y4XiRhW/TNqDkrJBgEStRSLH+GKVMR4JxvgLrmMxAUSEesOkXGvpFGI773g60fg+AtJsEpIiCVZTO9yb7bVW818S/wA3iUgFKRiHDCTFw4qTffW9VLXF1o6nYA6R1/Cs2pMmzaYfBBEZEhNtgOndeo1SJ9IBrAkESdAbbae6qvhmO7GZRUVRYAx5i8Cfyo1PEMySMmbsgEKURBMbaGsWOwrDuEEiOyAZAFrbRp193jVA/wAIU1KmypSYIIECJvmAB07qvW3xAUlM7K2iNTBM2IqNwJg9k5ZgkRGmmmhHdTTAo+GcddYLbjaynKSFQRKkrEKTB1BSCJ6nbWusTw5bryl3hZ17M5dhaL5Y0EGuxggggI0k5SCQqDqFHQjyolrDLHsiTMZQDub6dBJ02roUPcWS/wD8QQjDIw6WyBnC1qJSSohJSBGUQBJgTua0aef3Pq4dlIGg7e2lgsA+6srw7lx19LiwpMJHszcmcoSgR2jra2ldtcAxjhMttJRmUmfStTKNbFWxEHah9FhlrttE44osrcczAKdzZjae2ZVGsTpR3FeZ33/bcm2WBCQRIUQQNZKR7qzHE3FYcKg/SJ1SdhMbRvvO1Q8H4g5iSsLAGUCIzDWepPSrpMm2abhnFHWM/o3CjNrli/neosbjlLKlKWpSlQVEyZ0jW2w8IFUHGsQ4yUBqZVMiCo2gDapuB4XEulRdbcIAEfRqAub6Cigst8HjVIKlIWpJjVMiOvaH6tUuJ4isjtLWZscxUZ6gyb0I9hcjiEoBTJUFWnQSAZ0qdzBzGaSJooLGGJKov+tL9anXiSYnMe8k295oUYNJkJAJvob91SKYA9pUHeVCmIiccTNyT5ii+DqTnUQSQG3Dt9moRahWmGt4N/G9FsspbJ9lAU2Yi1lC2m+vkaAB/TAZjliTfS8VArHe6tDw1zAKbV6dSswbhBSpwkrNyYnKdrW9nvqrHD8N6MrlUyCRksM3RVpjpfepsvrjZG05ciJjvH5mpy/ANtPCnDYJlGeD0CgCSdY+FRlaVA9pZ2+vtrTJBkY6ZvHgaZtyZIme8j8zVgrCIbT2m7xNu8A91/70Kog5VAqCSDoIvMeelIBiyVHs2Pl+U1b4bEHLly7dfjUHB2UlwEqMGwm+p1N9BBo9CkTN4I6fr9Gk7KVEKMOs2EWA38e7urtGCXeYHv8AyFQrxzZPtJSAQLhwkxrZKYF7a7UzfEm1LWlISqGlqklSbhJiykjuvU59h0idvhKluBJUiBEEkxJHhbz61z/h8OFKkpSoXt2vwFB8P482lKkqRE/WClLv4QDpROH4mhJzZLHp+t6VSY7SL7g+KLC5CkWvmKVE9wmLHwq8w/NJBguA73J+PZrCv8VCiYRlB/1X33EdPhTtY5vQlck3IANoNgM4Jp1ILiet8P42FtpUYvOmliRalWX5XKV4VtQcWAc1soMdtVpm/jSp5JweGftNwPoOJYtBEK9OpQ/kXC0nvkKrO4Vhau3GYDY3JA/t+HdXvf7cv2fqxLacYwnM60nK6kCSpoGcwA1KL23BPQV4S8Ft9pCVBG2sXuACfHahkB7eNhAIzhMwd0i0dNb7VZYd4LbzJVlITGa94vBM+zNtN6qsFg3EpnJmQU5gFKAH49DvXWCx8mEphRiVZQVAC5NgBr4a1k17CR0xxpxEhSffa+0RaQKs/WpDTkgaAxv/AAgg+Hh76GfWYUlxKdbKgjMfARJv8BrvyMQlLbgSjKLJNwpKpIkidwfdansYVhVkmZkXgxf8Kt8O2TMnu6DSDteZqn4boBVzhVE7xBO/S1638AHYfC5JMJ6gayYIkzvv5VMtkpJ7Zyg2ufrG+g6yTXLchMlROgufCYrpT06fKPfSsZwp0IQT2lFYCCb6Zk7HeB8adGEAywVX17R7ze3hScf0kRoI3G42qZydiOuvd4UwAmVqBWZMlQSD0CiBbytTuIIsAbnW1tOutdnFBOvtTG2xqY4s2+f9qYiJSSQQEqEIMdLjKR8fjULbYQqDZOvTbe8R41zjcW4JWIyxlFx7RII26AnypP4owZKYImSAR7pvQBy4PRkuIBkSQqwA1M/AQa5QiSgEjNGY3SNhMW/V+tEO4wAAkWjokfVMQKgz5VTCQnL2dJvtbyoA4eeU1CUNSJBJFxe2vxqyUglSs0HQDtRAyxG/d7qgOJUD7MAAGQfhrQOcqdK0kgWzX1O2/SgAjBAlbilJnL2QJiYETaKIcQYUPq5pIkiAZ0nS1DpWSmCDIVOnfpE9N6i4lxBYBiCDbwPUwf1FDGWTBUAYXYRF7Aa2M9KjZQqFeydd9PG9/wC1B4FSgiCQpPgd+ndXQxETBlMXn5e+gQawo9o6dogCdhYanz86dlac2URIExOgM3j9aUOHQqSLgKIiDp336Vyly9gLDoQY9/6igZywkhRBTsbTsJuI7x8ad3F5W5UkEjWDbSdJqFD981hKT16ExfyrjLKVRorUSra0iaBBodC28wKTIzCddLCocUopSYiQnWY3GvdUIcKYhQjxI0FM6+YVmKYy6Sdc1/xFDAi/xkqQnLljNlUSNgL1ZOLhoEkQB361U4ZhKQpIAgiT/eRVoiyCnUEd5m3h1oVgcsKDhIBHYPaielq5bcMSqLT5Xt8vKuOHjKCQmFEnNIk93StDyhyqcZiLpAaTBdUARI/g/mPwBJ6UDPReSeBpGAYzC6kldujiisfBQpVqEJAAAEAWApVIzqvOedv2ONYvM5hljDum5EEtkzM5QRkV1KbHpSpUAeVY39jPFW8w9GhadJS4iD4ZyFbDUb0Aj9nfEm1JUrCxEj94wfePSXpUqVCosf8ApHGpCP8AKqPX6RnQeLmp8dq5xvKGNdCQcIoAHZxnw+17z76alUqK2B3geSsaCM2GUB1zsn/9lafB8quEICWXy5PaSVYcJjcpUHCZ7imlSrSwoucb+zzE29C0qBF3XGp8IRMe/aiDyAU4Y+kbcD8GMq2yjNfL7RBjSd7mlSpWPBRJ5QxhAIY0nVbX9VQOcuYv7A7/AF2/66VKqJB18r4zs/5e8H67Vv8Az99SL5YxcfuT95r+ulSp2FHB5Vxh1YkfzNf11C5yniz/AO7qiLdtrytnpUqLCjtzlHGEAHDk/wC9r+uuf+kcZf8Ay5++1/8A0pUqLCjs8r4wi7B7+21/XXH/AEliwLYcjf22v66elRYUdt8q4wA/Qmf5mvh2q6Vypiovh5/3M9djmtTUqVhQ6eVcWB/4c+Gdvy+vUbP7Nsc+lai3kUqBHpUGANNFUqVAUHM/syxzTYT6MKCdwtu/fc60CeWMZecOfvtf109Kix0CHlHGXhhX32f667b5RxgEegNtDna/rp6VFhQw5Sxv2B83Gz5fvKhf5QxpB/y5m49trSxt9J+opUqGwO8JyljQSDhrAQDnav8A/c7qMa5KxirDDkq2JW1v/upUqLA1PAf2SOGFYpwIG6GyFKPiqIHlNel8O4a2w2G2kBCBoB+J6nvNNSpN2MKpUqVID//Z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64" name="Picture 16" descr="http://us.123rf.com/450wm/vladgrin/vladgrin1302/vladgrin130200006/17807021-vector-kunst-kultur-und-kreativitat-schwarz-weiss-set.jpg"/>
          <p:cNvPicPr>
            <a:picLocks noChangeAspect="1" noChangeArrowheads="1"/>
          </p:cNvPicPr>
          <p:nvPr/>
        </p:nvPicPr>
        <p:blipFill>
          <a:blip r:embed="rId3" cstate="print"/>
          <a:srcRect t="21304" r="75912" b="58576"/>
          <a:stretch>
            <a:fillRect/>
          </a:stretch>
        </p:blipFill>
        <p:spPr bwMode="auto">
          <a:xfrm>
            <a:off x="5417840" y="0"/>
            <a:ext cx="1440160" cy="1288564"/>
          </a:xfrm>
          <a:prstGeom prst="rect">
            <a:avLst/>
          </a:prstGeom>
          <a:noFill/>
        </p:spPr>
      </p:pic>
      <p:sp>
        <p:nvSpPr>
          <p:cNvPr id="22" name="Rechteck 21"/>
          <p:cNvSpPr/>
          <p:nvPr/>
        </p:nvSpPr>
        <p:spPr>
          <a:xfrm>
            <a:off x="2132856" y="0"/>
            <a:ext cx="345638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500" b="1" dirty="0" smtClean="0">
              <a:solidFill>
                <a:schemeClr val="bg2"/>
              </a:solidFill>
            </a:endParaRPr>
          </a:p>
          <a:p>
            <a:pPr algn="ctr"/>
            <a:r>
              <a:rPr lang="de-DE" sz="2400" b="1" dirty="0" smtClean="0">
                <a:solidFill>
                  <a:schemeClr val="bg2"/>
                </a:solidFill>
              </a:rPr>
              <a:t>„Kultur </a:t>
            </a:r>
            <a:r>
              <a:rPr lang="de-DE" sz="2400" b="1" dirty="0">
                <a:solidFill>
                  <a:schemeClr val="bg2"/>
                </a:solidFill>
              </a:rPr>
              <a:t>beginnt im Herzen jedes einzelnen</a:t>
            </a:r>
            <a:r>
              <a:rPr lang="de-DE" sz="2400" b="1" dirty="0" smtClean="0">
                <a:solidFill>
                  <a:schemeClr val="bg2"/>
                </a:solidFill>
              </a:rPr>
              <a:t>.“</a:t>
            </a:r>
          </a:p>
          <a:p>
            <a:pPr algn="ctr"/>
            <a:r>
              <a:rPr lang="de-DE" sz="1600" b="1" dirty="0" smtClean="0">
                <a:solidFill>
                  <a:schemeClr val="bg2"/>
                </a:solidFill>
              </a:rPr>
              <a:t>Johann </a:t>
            </a:r>
            <a:r>
              <a:rPr lang="de-DE" sz="1600" b="1" dirty="0" err="1">
                <a:solidFill>
                  <a:schemeClr val="bg2"/>
                </a:solidFill>
              </a:rPr>
              <a:t>Nepomuk</a:t>
            </a:r>
            <a:r>
              <a:rPr lang="de-DE" sz="1600" b="1" dirty="0">
                <a:solidFill>
                  <a:schemeClr val="bg2"/>
                </a:solidFill>
              </a:rPr>
              <a:t> </a:t>
            </a:r>
            <a:r>
              <a:rPr lang="de-DE" sz="1600" b="1" dirty="0" smtClean="0">
                <a:solidFill>
                  <a:schemeClr val="bg2"/>
                </a:solidFill>
              </a:rPr>
              <a:t>Nestroy</a:t>
            </a:r>
            <a:endParaRPr lang="de-DE" sz="2400" dirty="0">
              <a:solidFill>
                <a:prstClr val="black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10000"/>
          </a:blip>
          <a:srcRect l="8546" t="18732" r="3094" b="12439"/>
          <a:stretch>
            <a:fillRect/>
          </a:stretch>
        </p:blipFill>
        <p:spPr bwMode="auto">
          <a:xfrm>
            <a:off x="-1395536" y="9972600"/>
            <a:ext cx="685800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 descr="http://asifnwz.files.wordpress.com/2013/02/mona-lisa-86589.jp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  <a:lum bright="20000"/>
          </a:blip>
          <a:srcRect l="2183" b="21056"/>
          <a:stretch>
            <a:fillRect/>
          </a:stretch>
        </p:blipFill>
        <p:spPr bwMode="auto">
          <a:xfrm>
            <a:off x="-6845341" y="2195736"/>
            <a:ext cx="6858000" cy="3384376"/>
          </a:xfrm>
          <a:prstGeom prst="rect">
            <a:avLst/>
          </a:prstGeom>
          <a:noFill/>
        </p:spPr>
      </p:pic>
      <p:pic>
        <p:nvPicPr>
          <p:cNvPr id="2052" name="Picture 4" descr="https://tools.web.de/thumbnails/dT1hSFIwY0Rvdkx6TmpMV3hwZG1VdVpHeGhiaTVqYVc1bGRHbGpMbVJsTDIxaGFXd3ZZMnhwWlc1MEwybHVkR1Z5Ym1Gc0wyRjBkR0ZqYUcxbGJuUXZaRzkzYm14dllXUXZkR0YwZERCZk1WODVMUzB0ZEcxaGFURXpOR001WXpSbVlqWXlaVGt6TXpRN2FuTmxjM05wYjI1cFpEMUZNVVJDTmpRNU9UTkJOVU5CUkRFNFF6TkNRMFEzT1RjeU9FVkdSREF3TmkxdU1TNWljekEzWVQ5elpXeGxZM1JwYjI0OWRHWnZiREV4WVROallqbGtOelU1TkRRd1ptVV8mdz04MDAmaD02MDAmcT03NSZ0PTEzOTA3NDg2NDU_"/>
          <p:cNvPicPr>
            <a:picLocks noChangeAspect="1" noChangeArrowheads="1"/>
          </p:cNvPicPr>
          <p:nvPr/>
        </p:nvPicPr>
        <p:blipFill>
          <a:blip r:embed="rId6" cstate="print"/>
          <a:srcRect l="3658" r="-864"/>
          <a:stretch>
            <a:fillRect/>
          </a:stretch>
        </p:blipFill>
        <p:spPr bwMode="auto">
          <a:xfrm>
            <a:off x="-6076056" y="611560"/>
            <a:ext cx="4797152" cy="1152128"/>
          </a:xfrm>
          <a:prstGeom prst="rect">
            <a:avLst/>
          </a:prstGeom>
          <a:noFill/>
        </p:spPr>
      </p:pic>
      <p:pic>
        <p:nvPicPr>
          <p:cNvPr id="3" name="Bild 2" descr="IMG_2226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472" y="0"/>
            <a:ext cx="6858000" cy="4575572"/>
          </a:xfrm>
          <a:prstGeom prst="rect">
            <a:avLst/>
          </a:prstGeom>
        </p:spPr>
      </p:pic>
      <p:pic>
        <p:nvPicPr>
          <p:cNvPr id="4" name="Bild 3" descr="IMG_2229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84" y="1475656"/>
            <a:ext cx="3491880" cy="2329738"/>
          </a:xfrm>
          <a:prstGeom prst="rect">
            <a:avLst/>
          </a:prstGeom>
        </p:spPr>
      </p:pic>
      <p:pic>
        <p:nvPicPr>
          <p:cNvPr id="5" name="Bild 4" descr="IMG_3692.jpg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1873" r="10507"/>
          <a:stretch/>
        </p:blipFill>
        <p:spPr>
          <a:xfrm>
            <a:off x="3252427" y="1475656"/>
            <a:ext cx="3605573" cy="2368883"/>
          </a:xfrm>
          <a:prstGeom prst="rect">
            <a:avLst/>
          </a:prstGeom>
        </p:spPr>
      </p:pic>
      <p:pic>
        <p:nvPicPr>
          <p:cNvPr id="6" name="Bild 5" descr="IMG_6695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512" y="5004048"/>
            <a:ext cx="6858000" cy="4575572"/>
          </a:xfrm>
          <a:prstGeom prst="rect">
            <a:avLst/>
          </a:prstGeom>
        </p:spPr>
      </p:pic>
      <p:pic>
        <p:nvPicPr>
          <p:cNvPr id="10" name="Bild 9" descr="IMG_2831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072" y="3803878"/>
            <a:ext cx="2777397" cy="1853046"/>
          </a:xfrm>
          <a:prstGeom prst="rect">
            <a:avLst/>
          </a:prstGeom>
        </p:spPr>
      </p:pic>
      <p:pic>
        <p:nvPicPr>
          <p:cNvPr id="11" name="Bild 10" descr="IMG_2853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8964488"/>
            <a:ext cx="6858000" cy="4575572"/>
          </a:xfrm>
          <a:prstGeom prst="rect">
            <a:avLst/>
          </a:prstGeom>
        </p:spPr>
      </p:pic>
      <p:pic>
        <p:nvPicPr>
          <p:cNvPr id="12" name="Bild 11" descr="IMG_2862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32240" y="4568428"/>
            <a:ext cx="6858000" cy="4575572"/>
          </a:xfrm>
          <a:prstGeom prst="rect">
            <a:avLst/>
          </a:prstGeom>
        </p:spPr>
      </p:pic>
      <p:pic>
        <p:nvPicPr>
          <p:cNvPr id="13" name="Bild 12" descr="IMG_6932.jpg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5" t="450" r="1014"/>
          <a:stretch/>
        </p:blipFill>
        <p:spPr>
          <a:xfrm>
            <a:off x="0" y="5524500"/>
            <a:ext cx="5164668" cy="3619500"/>
          </a:xfrm>
          <a:prstGeom prst="rect">
            <a:avLst/>
          </a:prstGeom>
        </p:spPr>
      </p:pic>
      <p:pic>
        <p:nvPicPr>
          <p:cNvPr id="14" name="Bild 13" descr="IMG_9139.jpg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" t="764" r="31278" b="-4712"/>
          <a:stretch/>
        </p:blipFill>
        <p:spPr>
          <a:xfrm>
            <a:off x="3840526" y="7812360"/>
            <a:ext cx="1328171" cy="1346365"/>
          </a:xfrm>
          <a:prstGeom prst="rect">
            <a:avLst/>
          </a:prstGeom>
        </p:spPr>
      </p:pic>
      <p:pic>
        <p:nvPicPr>
          <p:cNvPr id="2" name="Picture 4" descr="http://ls.cabacos.de/app/so.asp?o=/_obj/BFED553A-6FE7-48B1-A234-D45390EAA382/inline/banner_LuO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085184" y="5483615"/>
            <a:ext cx="1772816" cy="3660386"/>
          </a:xfrm>
          <a:prstGeom prst="rect">
            <a:avLst/>
          </a:prstGeom>
          <a:noFill/>
        </p:spPr>
      </p:pic>
      <p:pic>
        <p:nvPicPr>
          <p:cNvPr id="7" name="Bild 6" descr="IMG_2332.jpg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6" r="1" b="37495"/>
          <a:stretch/>
        </p:blipFill>
        <p:spPr>
          <a:xfrm>
            <a:off x="0" y="3779912"/>
            <a:ext cx="4155967" cy="1728192"/>
          </a:xfrm>
          <a:prstGeom prst="rect">
            <a:avLst/>
          </a:prstGeom>
        </p:spPr>
      </p:pic>
      <p:pic>
        <p:nvPicPr>
          <p:cNvPr id="2054" name="Picture 6" descr="https://tools.web.de/thumbnails/dT1hSFIwY0Rvdkx6TmpMV3hwZG1VdVpHeGhiaTVqYVc1bGRHbGpMbVJsTDIxaGFXd3ZZMnhwWlc1MEwybHVkR1Z5Ym1Gc0wyRjBkR0ZqYUcxbGJuUXZaRzkzYm14dllXUXZkR0YwZERCZk1WODNMUzB0ZEcxaGFURXpOR001WXpSbVlqWXlaVGt6TXpRN2FuTmxjM05wYjI1cFpEMUZNVVJDTmpRNU9UTkJOVU5CUkRFNFF6TkNRMFEzT1RjeU9FVkdSREF3TmkxdU1TNWljekEzWVQ5elpXeGxZM1JwYjI0OWRHWnZiREV4WVROallqbGtOelU1TkRRd1ptVV8mdz04MDAmaD02MDAmcT03NSZ0PTEzOTA3NDg2NDU_"/>
          <p:cNvPicPr>
            <a:picLocks noChangeAspect="1" noChangeArrowheads="1"/>
          </p:cNvPicPr>
          <p:nvPr/>
        </p:nvPicPr>
        <p:blipFill rotWithShape="1">
          <a:blip r:embed="rId18" cstate="print"/>
          <a:srcRect l="6985" t="5665" r="372" b="-7514"/>
          <a:stretch/>
        </p:blipFill>
        <p:spPr bwMode="auto">
          <a:xfrm>
            <a:off x="7461448" y="3347864"/>
            <a:ext cx="2476500" cy="1549937"/>
          </a:xfrm>
          <a:prstGeom prst="rect">
            <a:avLst/>
          </a:prstGeom>
          <a:noFill/>
        </p:spPr>
      </p:pic>
      <p:sp>
        <p:nvSpPr>
          <p:cNvPr id="15" name="Textfeld 14"/>
          <p:cNvSpPr txBox="1"/>
          <p:nvPr/>
        </p:nvSpPr>
        <p:spPr>
          <a:xfrm>
            <a:off x="188640" y="313184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FFFF"/>
                </a:solidFill>
              </a:rPr>
              <a:t>Pilotprojekte: 		      Jugendliche Kunstvermittler</a:t>
            </a:r>
          </a:p>
          <a:p>
            <a:r>
              <a:rPr lang="de-DE" dirty="0" smtClean="0">
                <a:solidFill>
                  <a:srgbClr val="FFFFFF"/>
                </a:solidFill>
              </a:rPr>
              <a:t>in der Schader-Galerie                   in der Kunsthalle Darmstadt  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88640" y="7916063"/>
            <a:ext cx="3744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FFFFFF"/>
                </a:solidFill>
              </a:rPr>
              <a:t>In Zukunft: </a:t>
            </a:r>
          </a:p>
          <a:p>
            <a:r>
              <a:rPr lang="de-DE" dirty="0" smtClean="0">
                <a:solidFill>
                  <a:srgbClr val="FFFFFF"/>
                </a:solidFill>
              </a:rPr>
              <a:t>Jugendliche Kulturvermittler(innen)</a:t>
            </a:r>
          </a:p>
          <a:p>
            <a:r>
              <a:rPr lang="de-DE" dirty="0" smtClean="0">
                <a:solidFill>
                  <a:srgbClr val="FFFFFF"/>
                </a:solidFill>
              </a:rPr>
              <a:t> im Hessischen Landesmuseum</a:t>
            </a:r>
            <a:endParaRPr lang="de-DE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581128" y="3059832"/>
            <a:ext cx="2276872" cy="1475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653136" y="3275856"/>
            <a:ext cx="2204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 err="1" smtClean="0">
                <a:latin typeface="Lucida Handwriting" pitchFamily="66" charset="0"/>
                <a:cs typeface="LilyUPC" pitchFamily="34" charset="-34"/>
              </a:rPr>
              <a:t>MuseumsGuides</a:t>
            </a:r>
            <a:r>
              <a:rPr lang="de-DE" b="1" dirty="0" smtClean="0">
                <a:latin typeface="Lucida Handwriting" pitchFamily="66" charset="0"/>
                <a:cs typeface="LilyUPC" pitchFamily="34" charset="-34"/>
              </a:rPr>
              <a:t> </a:t>
            </a:r>
            <a:endParaRPr lang="de-DE" b="1" dirty="0" smtClean="0">
              <a:latin typeface="Lucida Handwriting" pitchFamily="66" charset="0"/>
            </a:endParaRPr>
          </a:p>
          <a:p>
            <a:pPr algn="ctr"/>
            <a:r>
              <a:rPr lang="de-DE" dirty="0" smtClean="0">
                <a:latin typeface="Adobe Gothic Std B" pitchFamily="34" charset="-128"/>
                <a:ea typeface="Adobe Gothic Std B" pitchFamily="34" charset="-128"/>
              </a:rPr>
              <a:t>Kunst- &amp; Kulturvermittler</a:t>
            </a:r>
            <a:endParaRPr lang="de-DE" dirty="0">
              <a:latin typeface="Adobe Gothic Std B" pitchFamily="34" charset="-128"/>
              <a:ea typeface="Adobe Gothic Std B" pitchFamily="34" charset="-128"/>
            </a:endParaRPr>
          </a:p>
        </p:txBody>
      </p:sp>
      <p:pic>
        <p:nvPicPr>
          <p:cNvPr id="7" name="Picture 2" descr="http://www.cicero.de/sites/default/files/field/image/30647594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l="11203" t="4099" r="414" b="41347"/>
          <a:stretch>
            <a:fillRect/>
          </a:stretch>
        </p:blipFill>
        <p:spPr bwMode="auto">
          <a:xfrm>
            <a:off x="-7300192" y="-828600"/>
            <a:ext cx="3497256" cy="2555776"/>
          </a:xfrm>
          <a:prstGeom prst="rect">
            <a:avLst/>
          </a:prstGeom>
          <a:noFill/>
        </p:spPr>
      </p:pic>
      <p:pic>
        <p:nvPicPr>
          <p:cNvPr id="11" name="Picture 4" descr="https://tools.web.de/thumbnails/dT1hSFIwY0Rvdkx6TmpMV3hwZG1VdVpHeGhiaTVqYVc1bGRHbGpMbVJsTDIxaGFXd3ZZMnhwWlc1MEwybHVkR1Z5Ym1Gc0wyRjBkR0ZqYUcxbGJuUXZaRzkzYm14dllXUXZkR0YwZERCZk1WODVMUzB0ZEcxaGFURXpOR001WXpSbVlqWXlaVGt6TXpRN2FuTmxjM05wYjI1cFpEMUZNVVJDTmpRNU9UTkJOVU5CUkRFNFF6TkNRMFEzT1RjeU9FVkdSREF3TmkxdU1TNWljekEzWVQ5elpXeGxZM1JwYjI0OWRHWnZiREV4WVROallqbGtOelU1TkRRd1ptVV8mdz04MDAmaD02MDAmcT03NSZ0PTEzOTA3NDg2NDU_"/>
          <p:cNvPicPr>
            <a:picLocks noChangeAspect="1" noChangeArrowheads="1"/>
          </p:cNvPicPr>
          <p:nvPr/>
        </p:nvPicPr>
        <p:blipFill rotWithShape="1">
          <a:blip r:embed="rId4" cstate="print"/>
          <a:srcRect l="3658" t="5200" r="617"/>
          <a:stretch/>
        </p:blipFill>
        <p:spPr bwMode="auto">
          <a:xfrm>
            <a:off x="0" y="5724128"/>
            <a:ext cx="4217664" cy="1067097"/>
          </a:xfrm>
          <a:prstGeom prst="rect">
            <a:avLst/>
          </a:prstGeom>
          <a:noFill/>
        </p:spPr>
      </p:pic>
      <p:pic>
        <p:nvPicPr>
          <p:cNvPr id="1026" name="Picture 2" descr="http://www.histinst.uni-jena.de/histinstmedia/Bereiche/Lehrstuhl%2BGeschichte%2Bdes%2B19_%2Bund%2B20_%2BJahrhunderts/19__%2B20_%2BJahrhundert.jpe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 l="1421" t="108" r="2166" b="4115"/>
          <a:stretch>
            <a:fillRect/>
          </a:stretch>
        </p:blipFill>
        <p:spPr bwMode="auto">
          <a:xfrm>
            <a:off x="-5644008" y="1763688"/>
            <a:ext cx="3600400" cy="3096343"/>
          </a:xfrm>
          <a:prstGeom prst="rect">
            <a:avLst/>
          </a:prstGeom>
          <a:noFill/>
        </p:spPr>
      </p:pic>
      <p:pic>
        <p:nvPicPr>
          <p:cNvPr id="1028" name="Picture 4" descr="Bild in Originalgröße anzeigen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 rot="5400000">
            <a:off x="-6881836" y="6529908"/>
            <a:ext cx="3096344" cy="1052736"/>
          </a:xfrm>
          <a:prstGeom prst="rect">
            <a:avLst/>
          </a:prstGeom>
          <a:noFill/>
        </p:spPr>
      </p:pic>
      <p:pic>
        <p:nvPicPr>
          <p:cNvPr id="9" name="Bild 8" descr="Logo WODA.pdf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4" b="9124"/>
          <a:stretch/>
        </p:blipFill>
        <p:spPr>
          <a:xfrm>
            <a:off x="0" y="6631433"/>
            <a:ext cx="1605567" cy="2488903"/>
          </a:xfrm>
          <a:prstGeom prst="rect">
            <a:avLst/>
          </a:prstGeom>
        </p:spPr>
      </p:pic>
      <p:pic>
        <p:nvPicPr>
          <p:cNvPr id="13" name="Bild 12" descr="IMG_2845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584" y="6732240"/>
            <a:ext cx="3534555" cy="2411760"/>
          </a:xfrm>
          <a:prstGeom prst="rect">
            <a:avLst/>
          </a:prstGeom>
        </p:spPr>
      </p:pic>
      <p:pic>
        <p:nvPicPr>
          <p:cNvPr id="14" name="Bild 13" descr="IMG_2888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704" y="1043608"/>
            <a:ext cx="2590207" cy="1979712"/>
          </a:xfrm>
          <a:prstGeom prst="rect">
            <a:avLst/>
          </a:prstGeom>
        </p:spPr>
      </p:pic>
      <p:pic>
        <p:nvPicPr>
          <p:cNvPr id="15" name="Bild 14" descr="IMG_2850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976" y="4572000"/>
            <a:ext cx="1943453" cy="2591271"/>
          </a:xfrm>
          <a:prstGeom prst="rect">
            <a:avLst/>
          </a:prstGeom>
        </p:spPr>
      </p:pic>
      <p:pic>
        <p:nvPicPr>
          <p:cNvPr id="16" name="Bild 15" descr="IMG_8473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97900"/>
            <a:ext cx="4653136" cy="3104514"/>
          </a:xfrm>
          <a:prstGeom prst="rect">
            <a:avLst/>
          </a:prstGeom>
        </p:spPr>
      </p:pic>
      <p:pic>
        <p:nvPicPr>
          <p:cNvPr id="3" name="Picture 6" descr="logo_LiteraTeens"/>
          <p:cNvPicPr>
            <a:picLocks noChangeAspect="1" noChangeArrowheads="1"/>
          </p:cNvPicPr>
          <p:nvPr/>
        </p:nvPicPr>
        <p:blipFill rotWithShape="1">
          <a:blip r:embed="rId12" cstate="print"/>
          <a:srcRect l="28429" t="28048" r="35314" b="45045"/>
          <a:stretch/>
        </p:blipFill>
        <p:spPr bwMode="auto">
          <a:xfrm>
            <a:off x="4653136" y="-47268"/>
            <a:ext cx="2193239" cy="1435043"/>
          </a:xfrm>
          <a:prstGeom prst="rect">
            <a:avLst/>
          </a:prstGeom>
          <a:noFill/>
        </p:spPr>
      </p:pic>
      <p:sp>
        <p:nvSpPr>
          <p:cNvPr id="6" name="Rechteck 5"/>
          <p:cNvSpPr/>
          <p:nvPr/>
        </p:nvSpPr>
        <p:spPr>
          <a:xfrm>
            <a:off x="4653136" y="1331640"/>
            <a:ext cx="2204864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latin typeface="Lucida Handwriting" pitchFamily="66" charset="0"/>
                <a:ea typeface="Adobe Gothic Std B" pitchFamily="34" charset="-128"/>
              </a:rPr>
              <a:t>G</a:t>
            </a:r>
            <a:r>
              <a:rPr lang="de-DE" sz="2000" b="1" dirty="0" smtClean="0">
                <a:latin typeface="Lucida Handwriting" pitchFamily="66" charset="0"/>
                <a:ea typeface="Adobe Gothic Std B" pitchFamily="34" charset="-128"/>
              </a:rPr>
              <a:t>eschichts-projekte</a:t>
            </a:r>
          </a:p>
          <a:p>
            <a:pPr algn="ctr"/>
            <a:r>
              <a:rPr lang="de-DE" dirty="0" smtClean="0">
                <a:latin typeface="Adobe Gothic Std B" pitchFamily="34" charset="-128"/>
                <a:ea typeface="Adobe Gothic Std B" pitchFamily="34" charset="-128"/>
              </a:rPr>
              <a:t>Schüler gegen das Vergessen</a:t>
            </a:r>
            <a:endParaRPr lang="de-DE" dirty="0">
              <a:latin typeface="Adobe Gothic Std B" pitchFamily="34" charset="-128"/>
              <a:ea typeface="Adobe Gothic Std B" pitchFamily="34" charset="-128"/>
            </a:endParaRPr>
          </a:p>
        </p:txBody>
      </p:sp>
      <p:pic>
        <p:nvPicPr>
          <p:cNvPr id="2" name="Picture 4" descr="http://ls.cabacos.de/app/so.asp?o=/_obj/BFED553A-6FE7-48B1-A234-D45390EAA382/inline/banner_Lu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81128" y="4442873"/>
            <a:ext cx="2276872" cy="4701127"/>
          </a:xfrm>
          <a:prstGeom prst="rect">
            <a:avLst/>
          </a:prstGeom>
          <a:noFill/>
        </p:spPr>
      </p:pic>
      <p:pic>
        <p:nvPicPr>
          <p:cNvPr id="10" name="Picture 2" descr="https://tools.web.de/thumbnails/dT1hSFIwY0Rvdkx6TmpMV3hwZG1VdVpHeGhiaTVqYVc1bGRHbGpMbVJsTDIxaGFXd3ZZMnhwWlc1MEwybHVkR1Z5Ym1Gc0wyRjBkR0ZqYUcxbGJuUXZaRzkzYm14dllXUXZkR0YwZERCZk1WOHhMUzB0ZEcxaGFURXpOR001WXpSbVlqWXlaVGt6TXpRN2FuTmxjM05wYjI1cFpEMUZNVVJDTmpRNU9UTkJOVU5CUkRFNFF6TkNRMFEzT1RjeU9FVkdSREF3TmkxdU1TNWljekEzWVQ5elpXeGxZM1JwYjI0OWRHWnZiREV4WVROallqbGtOelU1TkRRd1ptVV8mdz04MDAmaD02MDAmcT03NSZ0PTEzOTA3NDg2NDU_"/>
          <p:cNvPicPr>
            <a:picLocks noChangeAspect="1" noChangeArrowheads="1"/>
          </p:cNvPicPr>
          <p:nvPr/>
        </p:nvPicPr>
        <p:blipFill>
          <a:blip r:embed="rId14" cstate="print"/>
          <a:srcRect t="6207" r="-4" b="3145"/>
          <a:stretch>
            <a:fillRect/>
          </a:stretch>
        </p:blipFill>
        <p:spPr bwMode="auto">
          <a:xfrm>
            <a:off x="0" y="-10575"/>
            <a:ext cx="2005524" cy="2699792"/>
          </a:xfrm>
          <a:prstGeom prst="rect">
            <a:avLst/>
          </a:prstGeom>
          <a:noFill/>
        </p:spPr>
      </p:pic>
      <p:pic>
        <p:nvPicPr>
          <p:cNvPr id="12" name="Picture 6" descr="https://tools.web.de/thumbnails/dT1hSFIwY0Rvdkx6TmpMV3hwZG1VdVpHeGhiaTVqYVc1bGRHbGpMbVJsTDIxaGFXd3ZZMnhwWlc1MEwybHVkR1Z5Ym1Gc0wyRjBkR0ZqYUcxbGJuUXZaRzkzYm14dllXUXZkR0YwZERCZk1WODNMUzB0ZEcxaGFURXpOR001WXpSbVlqWXlaVGt6TXpRN2FuTmxjM05wYjI1cFpEMUZNVVJDTmpRNU9UTkJOVU5CUkRFNFF6TkNRMFEzT1RjeU9FVkdSREF3TmkxdU1TNWljekEzWVQ5elpXeGxZM1JwYjI0OWRHWnZiREV4WVROallqbGtOelU1TkRRd1ptVV8mdz04MDAmaD02MDAmcT03NSZ0PTEzOTA3NDg2NDU_"/>
          <p:cNvPicPr>
            <a:picLocks noChangeAspect="1" noChangeArrowheads="1"/>
          </p:cNvPicPr>
          <p:nvPr/>
        </p:nvPicPr>
        <p:blipFill>
          <a:blip r:embed="rId15" cstate="print"/>
          <a:srcRect l="9377" t="14982" r="10792" b="17029"/>
          <a:stretch>
            <a:fillRect/>
          </a:stretch>
        </p:blipFill>
        <p:spPr bwMode="auto">
          <a:xfrm>
            <a:off x="-1" y="5004048"/>
            <a:ext cx="1636149" cy="748262"/>
          </a:xfrm>
          <a:prstGeom prst="rect">
            <a:avLst/>
          </a:prstGeom>
          <a:noFill/>
        </p:spPr>
      </p:pic>
      <p:pic>
        <p:nvPicPr>
          <p:cNvPr id="19" name="Bild 18" descr="P1090090_2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99792" y="7764275"/>
            <a:ext cx="1950720" cy="1399032"/>
          </a:xfrm>
          <a:prstGeom prst="rect">
            <a:avLst/>
          </a:prstGeom>
        </p:spPr>
      </p:pic>
      <p:pic>
        <p:nvPicPr>
          <p:cNvPr id="20" name="Bild 19" descr="IMG_8487.jpg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9" t="10978" r="8708" b="40"/>
          <a:stretch/>
        </p:blipFill>
        <p:spPr>
          <a:xfrm>
            <a:off x="1340768" y="6722037"/>
            <a:ext cx="3280213" cy="2436275"/>
          </a:xfrm>
          <a:prstGeom prst="rect">
            <a:avLst/>
          </a:prstGeom>
        </p:spPr>
      </p:pic>
      <p:pic>
        <p:nvPicPr>
          <p:cNvPr id="21" name="Bild 20" descr="IMG_6695.jp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504" y="3491880"/>
            <a:ext cx="6858000" cy="4575572"/>
          </a:xfrm>
          <a:prstGeom prst="rect">
            <a:avLst/>
          </a:prstGeom>
        </p:spPr>
      </p:pic>
      <p:pic>
        <p:nvPicPr>
          <p:cNvPr id="22" name="Bild 21" descr="IMG_6680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456" y="-684584"/>
            <a:ext cx="6858000" cy="4575572"/>
          </a:xfrm>
          <a:prstGeom prst="rect">
            <a:avLst/>
          </a:prstGeom>
        </p:spPr>
      </p:pic>
      <p:pic>
        <p:nvPicPr>
          <p:cNvPr id="17" name="Bild 16" descr="IMG_0083.jpg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5"/>
          <a:stretch/>
        </p:blipFill>
        <p:spPr>
          <a:xfrm>
            <a:off x="1988840" y="0"/>
            <a:ext cx="2737284" cy="2627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Macintosh PowerPoint</Application>
  <PresentationFormat>Bildschirmpräsentation (4:3)</PresentationFormat>
  <Paragraphs>32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Vera G.</dc:creator>
  <cp:lastModifiedBy>Margit Sachse</cp:lastModifiedBy>
  <cp:revision>35</cp:revision>
  <cp:lastPrinted>2014-01-30T11:54:20Z</cp:lastPrinted>
  <dcterms:created xsi:type="dcterms:W3CDTF">2014-01-23T18:47:54Z</dcterms:created>
  <dcterms:modified xsi:type="dcterms:W3CDTF">2014-01-30T14:13:22Z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731975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S8.2.3</vt:lpwstr>
  </property>
</Properties>
</file>